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3" r:id="rId4"/>
    <p:sldId id="259" r:id="rId5"/>
    <p:sldId id="261" r:id="rId6"/>
    <p:sldId id="270" r:id="rId7"/>
    <p:sldId id="276" r:id="rId8"/>
    <p:sldId id="273" r:id="rId9"/>
    <p:sldId id="275" r:id="rId10"/>
    <p:sldId id="277" r:id="rId11"/>
    <p:sldId id="274" r:id="rId12"/>
    <p:sldId id="272" r:id="rId13"/>
    <p:sldId id="294" r:id="rId14"/>
    <p:sldId id="295" r:id="rId15"/>
    <p:sldId id="288" r:id="rId16"/>
    <p:sldId id="290" r:id="rId17"/>
    <p:sldId id="281" r:id="rId18"/>
    <p:sldId id="283" r:id="rId19"/>
    <p:sldId id="285" r:id="rId20"/>
    <p:sldId id="287" r:id="rId21"/>
    <p:sldId id="296" r:id="rId22"/>
    <p:sldId id="297" r:id="rId23"/>
    <p:sldId id="286" r:id="rId24"/>
    <p:sldId id="302" r:id="rId25"/>
    <p:sldId id="303" r:id="rId26"/>
    <p:sldId id="298" r:id="rId27"/>
    <p:sldId id="299" r:id="rId28"/>
    <p:sldId id="291" r:id="rId29"/>
    <p:sldId id="262" r:id="rId30"/>
    <p:sldId id="304" r:id="rId31"/>
    <p:sldId id="26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endan\Documents\Understated%20Excellence\Training%20-%20RMIT%20-%20Marketing%20Analytics\final%20project\spreadheet%20of%20occupanc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endan\Documents\Understated%20Excellence\Training%20-%20RMIT%20-%20Marketing%20Analytics\final%20project\spreadheet%20of%20occupancy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endan\Documents\Understated%20Excellence\Training%20-%20RMIT%20-%20Marketing%20Analytics\final%20project\spreadheet%20of%20occupancy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endan\Documents\Understated%20Excellence\Training%20-%20RMIT%20-%20Marketing%20Analytics\final%20project\spreadsheet%20-%20potential%20affilites%20da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endan\Documents\Understated%20Excellence\Training%20-%20RMIT%20-%20Marketing%20Analytics\final%20project\spreadsheet%20-%20potential%20affilites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Paper Based System - Ledger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Ledger_Data_24_months!$B$1</c:f>
              <c:strCache>
                <c:ptCount val="1"/>
                <c:pt idx="0">
                  <c:v>Families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Ledger_Data_24_months!$B$2:$B$105</c:f>
              <c:numCache>
                <c:formatCode>General</c:formatCode>
                <c:ptCount val="104"/>
                <c:pt idx="0">
                  <c:v>3</c:v>
                </c:pt>
                <c:pt idx="1">
                  <c:v>5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5</c:v>
                </c:pt>
                <c:pt idx="9">
                  <c:v>3</c:v>
                </c:pt>
                <c:pt idx="10">
                  <c:v>5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5</c:v>
                </c:pt>
                <c:pt idx="16">
                  <c:v>7</c:v>
                </c:pt>
                <c:pt idx="17">
                  <c:v>1</c:v>
                </c:pt>
                <c:pt idx="18">
                  <c:v>6</c:v>
                </c:pt>
                <c:pt idx="19">
                  <c:v>3</c:v>
                </c:pt>
                <c:pt idx="20">
                  <c:v>2</c:v>
                </c:pt>
                <c:pt idx="21">
                  <c:v>6</c:v>
                </c:pt>
                <c:pt idx="22">
                  <c:v>6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5</c:v>
                </c:pt>
                <c:pt idx="27">
                  <c:v>7</c:v>
                </c:pt>
                <c:pt idx="28">
                  <c:v>7</c:v>
                </c:pt>
                <c:pt idx="29">
                  <c:v>6</c:v>
                </c:pt>
                <c:pt idx="30">
                  <c:v>4</c:v>
                </c:pt>
                <c:pt idx="31">
                  <c:v>2</c:v>
                </c:pt>
                <c:pt idx="32">
                  <c:v>4</c:v>
                </c:pt>
                <c:pt idx="33">
                  <c:v>6</c:v>
                </c:pt>
                <c:pt idx="34">
                  <c:v>0</c:v>
                </c:pt>
                <c:pt idx="35">
                  <c:v>7</c:v>
                </c:pt>
                <c:pt idx="36">
                  <c:v>0</c:v>
                </c:pt>
                <c:pt idx="37">
                  <c:v>3</c:v>
                </c:pt>
                <c:pt idx="38">
                  <c:v>3</c:v>
                </c:pt>
                <c:pt idx="39">
                  <c:v>4</c:v>
                </c:pt>
                <c:pt idx="40">
                  <c:v>3</c:v>
                </c:pt>
                <c:pt idx="41">
                  <c:v>2</c:v>
                </c:pt>
                <c:pt idx="42">
                  <c:v>2</c:v>
                </c:pt>
                <c:pt idx="43">
                  <c:v>5</c:v>
                </c:pt>
                <c:pt idx="44">
                  <c:v>2</c:v>
                </c:pt>
                <c:pt idx="45">
                  <c:v>7</c:v>
                </c:pt>
                <c:pt idx="46">
                  <c:v>3</c:v>
                </c:pt>
                <c:pt idx="47">
                  <c:v>7</c:v>
                </c:pt>
                <c:pt idx="48">
                  <c:v>3</c:v>
                </c:pt>
                <c:pt idx="49">
                  <c:v>2</c:v>
                </c:pt>
                <c:pt idx="50">
                  <c:v>2</c:v>
                </c:pt>
                <c:pt idx="51">
                  <c:v>3</c:v>
                </c:pt>
                <c:pt idx="52">
                  <c:v>3</c:v>
                </c:pt>
                <c:pt idx="53">
                  <c:v>7</c:v>
                </c:pt>
                <c:pt idx="54">
                  <c:v>4</c:v>
                </c:pt>
                <c:pt idx="55">
                  <c:v>1</c:v>
                </c:pt>
                <c:pt idx="56">
                  <c:v>7</c:v>
                </c:pt>
                <c:pt idx="57">
                  <c:v>1</c:v>
                </c:pt>
                <c:pt idx="58">
                  <c:v>3</c:v>
                </c:pt>
                <c:pt idx="59">
                  <c:v>1</c:v>
                </c:pt>
                <c:pt idx="60">
                  <c:v>6</c:v>
                </c:pt>
                <c:pt idx="61">
                  <c:v>7</c:v>
                </c:pt>
                <c:pt idx="62">
                  <c:v>0</c:v>
                </c:pt>
                <c:pt idx="63">
                  <c:v>3</c:v>
                </c:pt>
                <c:pt idx="64">
                  <c:v>7</c:v>
                </c:pt>
                <c:pt idx="65">
                  <c:v>1</c:v>
                </c:pt>
                <c:pt idx="66">
                  <c:v>5</c:v>
                </c:pt>
                <c:pt idx="67">
                  <c:v>7</c:v>
                </c:pt>
                <c:pt idx="68">
                  <c:v>1</c:v>
                </c:pt>
                <c:pt idx="69">
                  <c:v>5</c:v>
                </c:pt>
                <c:pt idx="70">
                  <c:v>0</c:v>
                </c:pt>
                <c:pt idx="71">
                  <c:v>7</c:v>
                </c:pt>
                <c:pt idx="72">
                  <c:v>6</c:v>
                </c:pt>
                <c:pt idx="73">
                  <c:v>2</c:v>
                </c:pt>
                <c:pt idx="74">
                  <c:v>3</c:v>
                </c:pt>
                <c:pt idx="75">
                  <c:v>5</c:v>
                </c:pt>
                <c:pt idx="76">
                  <c:v>7</c:v>
                </c:pt>
                <c:pt idx="77">
                  <c:v>0</c:v>
                </c:pt>
                <c:pt idx="78">
                  <c:v>5</c:v>
                </c:pt>
                <c:pt idx="79">
                  <c:v>7</c:v>
                </c:pt>
                <c:pt idx="80">
                  <c:v>7</c:v>
                </c:pt>
                <c:pt idx="81">
                  <c:v>1</c:v>
                </c:pt>
                <c:pt idx="82">
                  <c:v>6</c:v>
                </c:pt>
                <c:pt idx="83">
                  <c:v>7</c:v>
                </c:pt>
                <c:pt idx="84">
                  <c:v>7</c:v>
                </c:pt>
                <c:pt idx="85">
                  <c:v>5</c:v>
                </c:pt>
                <c:pt idx="86">
                  <c:v>5</c:v>
                </c:pt>
                <c:pt idx="87">
                  <c:v>0</c:v>
                </c:pt>
                <c:pt idx="88">
                  <c:v>5</c:v>
                </c:pt>
                <c:pt idx="89">
                  <c:v>2</c:v>
                </c:pt>
                <c:pt idx="90">
                  <c:v>3</c:v>
                </c:pt>
                <c:pt idx="91">
                  <c:v>7</c:v>
                </c:pt>
                <c:pt idx="92">
                  <c:v>4</c:v>
                </c:pt>
                <c:pt idx="93">
                  <c:v>4</c:v>
                </c:pt>
                <c:pt idx="94">
                  <c:v>2</c:v>
                </c:pt>
                <c:pt idx="95">
                  <c:v>5</c:v>
                </c:pt>
                <c:pt idx="96">
                  <c:v>4</c:v>
                </c:pt>
                <c:pt idx="97">
                  <c:v>2</c:v>
                </c:pt>
                <c:pt idx="98">
                  <c:v>3</c:v>
                </c:pt>
                <c:pt idx="99">
                  <c:v>3</c:v>
                </c:pt>
                <c:pt idx="100">
                  <c:v>5</c:v>
                </c:pt>
                <c:pt idx="101">
                  <c:v>4</c:v>
                </c:pt>
                <c:pt idx="102">
                  <c:v>7</c:v>
                </c:pt>
                <c:pt idx="10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E7-46B1-915D-286580F1039E}"/>
            </c:ext>
          </c:extLst>
        </c:ser>
        <c:ser>
          <c:idx val="3"/>
          <c:order val="3"/>
          <c:tx>
            <c:strRef>
              <c:f>Ledger_Data_24_months!$D$1</c:f>
              <c:strCache>
                <c:ptCount val="1"/>
                <c:pt idx="0">
                  <c:v>Groups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Ledger_Data_24_months!$D$2:$D$105</c:f>
              <c:numCache>
                <c:formatCode>General</c:formatCode>
                <c:ptCount val="104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0</c:v>
                </c:pt>
                <c:pt idx="9">
                  <c:v>7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4</c:v>
                </c:pt>
                <c:pt idx="14">
                  <c:v>0</c:v>
                </c:pt>
                <c:pt idx="15">
                  <c:v>7</c:v>
                </c:pt>
                <c:pt idx="16">
                  <c:v>7</c:v>
                </c:pt>
                <c:pt idx="17">
                  <c:v>6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3</c:v>
                </c:pt>
                <c:pt idx="22">
                  <c:v>5</c:v>
                </c:pt>
                <c:pt idx="23">
                  <c:v>1</c:v>
                </c:pt>
                <c:pt idx="24">
                  <c:v>2</c:v>
                </c:pt>
                <c:pt idx="25">
                  <c:v>6</c:v>
                </c:pt>
                <c:pt idx="26">
                  <c:v>7</c:v>
                </c:pt>
                <c:pt idx="27">
                  <c:v>7</c:v>
                </c:pt>
                <c:pt idx="28">
                  <c:v>1</c:v>
                </c:pt>
                <c:pt idx="29">
                  <c:v>3</c:v>
                </c:pt>
                <c:pt idx="30">
                  <c:v>1</c:v>
                </c:pt>
                <c:pt idx="31">
                  <c:v>6</c:v>
                </c:pt>
                <c:pt idx="32">
                  <c:v>4</c:v>
                </c:pt>
                <c:pt idx="33">
                  <c:v>7</c:v>
                </c:pt>
                <c:pt idx="34">
                  <c:v>4</c:v>
                </c:pt>
                <c:pt idx="35">
                  <c:v>4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6</c:v>
                </c:pt>
                <c:pt idx="41">
                  <c:v>6</c:v>
                </c:pt>
                <c:pt idx="42">
                  <c:v>7</c:v>
                </c:pt>
                <c:pt idx="43">
                  <c:v>6</c:v>
                </c:pt>
                <c:pt idx="44">
                  <c:v>3</c:v>
                </c:pt>
                <c:pt idx="45">
                  <c:v>2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4</c:v>
                </c:pt>
                <c:pt idx="50">
                  <c:v>2</c:v>
                </c:pt>
                <c:pt idx="51">
                  <c:v>7</c:v>
                </c:pt>
                <c:pt idx="52">
                  <c:v>4</c:v>
                </c:pt>
                <c:pt idx="53">
                  <c:v>3</c:v>
                </c:pt>
                <c:pt idx="54">
                  <c:v>7</c:v>
                </c:pt>
                <c:pt idx="55">
                  <c:v>5</c:v>
                </c:pt>
                <c:pt idx="56">
                  <c:v>7</c:v>
                </c:pt>
                <c:pt idx="57">
                  <c:v>0</c:v>
                </c:pt>
                <c:pt idx="58">
                  <c:v>1</c:v>
                </c:pt>
                <c:pt idx="59">
                  <c:v>5</c:v>
                </c:pt>
                <c:pt idx="60">
                  <c:v>2</c:v>
                </c:pt>
                <c:pt idx="61">
                  <c:v>1</c:v>
                </c:pt>
                <c:pt idx="62">
                  <c:v>1</c:v>
                </c:pt>
                <c:pt idx="63">
                  <c:v>2</c:v>
                </c:pt>
                <c:pt idx="64">
                  <c:v>5</c:v>
                </c:pt>
                <c:pt idx="65">
                  <c:v>5</c:v>
                </c:pt>
                <c:pt idx="66">
                  <c:v>3</c:v>
                </c:pt>
                <c:pt idx="67">
                  <c:v>3</c:v>
                </c:pt>
                <c:pt idx="68">
                  <c:v>7</c:v>
                </c:pt>
                <c:pt idx="69">
                  <c:v>7</c:v>
                </c:pt>
                <c:pt idx="70">
                  <c:v>0</c:v>
                </c:pt>
                <c:pt idx="71">
                  <c:v>5</c:v>
                </c:pt>
                <c:pt idx="72">
                  <c:v>5</c:v>
                </c:pt>
                <c:pt idx="73">
                  <c:v>6</c:v>
                </c:pt>
                <c:pt idx="74">
                  <c:v>0</c:v>
                </c:pt>
                <c:pt idx="75">
                  <c:v>3</c:v>
                </c:pt>
                <c:pt idx="76">
                  <c:v>7</c:v>
                </c:pt>
                <c:pt idx="77">
                  <c:v>0</c:v>
                </c:pt>
                <c:pt idx="78">
                  <c:v>6</c:v>
                </c:pt>
                <c:pt idx="79">
                  <c:v>7</c:v>
                </c:pt>
                <c:pt idx="80">
                  <c:v>6</c:v>
                </c:pt>
                <c:pt idx="81">
                  <c:v>7</c:v>
                </c:pt>
                <c:pt idx="82">
                  <c:v>1</c:v>
                </c:pt>
                <c:pt idx="83">
                  <c:v>0</c:v>
                </c:pt>
                <c:pt idx="84">
                  <c:v>7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3</c:v>
                </c:pt>
                <c:pt idx="89">
                  <c:v>4</c:v>
                </c:pt>
                <c:pt idx="90">
                  <c:v>2</c:v>
                </c:pt>
                <c:pt idx="91">
                  <c:v>7</c:v>
                </c:pt>
                <c:pt idx="92">
                  <c:v>4</c:v>
                </c:pt>
                <c:pt idx="93">
                  <c:v>2</c:v>
                </c:pt>
                <c:pt idx="94">
                  <c:v>1</c:v>
                </c:pt>
                <c:pt idx="95">
                  <c:v>3</c:v>
                </c:pt>
                <c:pt idx="96">
                  <c:v>1</c:v>
                </c:pt>
                <c:pt idx="97">
                  <c:v>3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4</c:v>
                </c:pt>
                <c:pt idx="102">
                  <c:v>2</c:v>
                </c:pt>
                <c:pt idx="10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E7-46B1-915D-286580F1039E}"/>
            </c:ext>
          </c:extLst>
        </c:ser>
        <c:ser>
          <c:idx val="5"/>
          <c:order val="5"/>
          <c:tx>
            <c:strRef>
              <c:f>Ledger_Data_24_months!$F$1</c:f>
              <c:strCache>
                <c:ptCount val="1"/>
                <c:pt idx="0">
                  <c:v>Events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Ledger_Data_24_months!$F$2:$F$105</c:f>
              <c:numCache>
                <c:formatCode>General</c:formatCode>
                <c:ptCount val="104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7</c:v>
                </c:pt>
                <c:pt idx="9">
                  <c:v>5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6</c:v>
                </c:pt>
                <c:pt idx="14">
                  <c:v>3</c:v>
                </c:pt>
                <c:pt idx="15">
                  <c:v>6</c:v>
                </c:pt>
                <c:pt idx="16">
                  <c:v>7</c:v>
                </c:pt>
                <c:pt idx="17">
                  <c:v>4</c:v>
                </c:pt>
                <c:pt idx="18">
                  <c:v>5</c:v>
                </c:pt>
                <c:pt idx="19">
                  <c:v>4</c:v>
                </c:pt>
                <c:pt idx="20">
                  <c:v>0</c:v>
                </c:pt>
                <c:pt idx="21">
                  <c:v>7</c:v>
                </c:pt>
                <c:pt idx="22">
                  <c:v>4</c:v>
                </c:pt>
                <c:pt idx="23">
                  <c:v>6</c:v>
                </c:pt>
                <c:pt idx="24">
                  <c:v>2</c:v>
                </c:pt>
                <c:pt idx="25">
                  <c:v>6</c:v>
                </c:pt>
                <c:pt idx="26">
                  <c:v>7</c:v>
                </c:pt>
                <c:pt idx="27">
                  <c:v>5</c:v>
                </c:pt>
                <c:pt idx="28">
                  <c:v>2</c:v>
                </c:pt>
                <c:pt idx="29">
                  <c:v>7</c:v>
                </c:pt>
                <c:pt idx="30">
                  <c:v>1</c:v>
                </c:pt>
                <c:pt idx="31">
                  <c:v>5</c:v>
                </c:pt>
                <c:pt idx="32">
                  <c:v>6</c:v>
                </c:pt>
                <c:pt idx="33">
                  <c:v>0</c:v>
                </c:pt>
                <c:pt idx="34">
                  <c:v>7</c:v>
                </c:pt>
                <c:pt idx="35">
                  <c:v>7</c:v>
                </c:pt>
                <c:pt idx="36">
                  <c:v>5</c:v>
                </c:pt>
                <c:pt idx="37">
                  <c:v>6</c:v>
                </c:pt>
                <c:pt idx="38">
                  <c:v>4</c:v>
                </c:pt>
                <c:pt idx="39">
                  <c:v>1</c:v>
                </c:pt>
                <c:pt idx="40">
                  <c:v>3</c:v>
                </c:pt>
                <c:pt idx="41">
                  <c:v>0</c:v>
                </c:pt>
                <c:pt idx="42">
                  <c:v>4</c:v>
                </c:pt>
                <c:pt idx="43">
                  <c:v>5</c:v>
                </c:pt>
                <c:pt idx="44">
                  <c:v>1</c:v>
                </c:pt>
                <c:pt idx="45">
                  <c:v>2</c:v>
                </c:pt>
                <c:pt idx="46">
                  <c:v>2</c:v>
                </c:pt>
                <c:pt idx="47">
                  <c:v>3</c:v>
                </c:pt>
                <c:pt idx="48">
                  <c:v>0</c:v>
                </c:pt>
                <c:pt idx="49">
                  <c:v>5</c:v>
                </c:pt>
                <c:pt idx="50">
                  <c:v>0</c:v>
                </c:pt>
                <c:pt idx="51">
                  <c:v>1</c:v>
                </c:pt>
                <c:pt idx="52">
                  <c:v>6</c:v>
                </c:pt>
                <c:pt idx="53">
                  <c:v>3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5</c:v>
                </c:pt>
                <c:pt idx="58">
                  <c:v>6</c:v>
                </c:pt>
                <c:pt idx="59">
                  <c:v>5</c:v>
                </c:pt>
                <c:pt idx="60">
                  <c:v>1</c:v>
                </c:pt>
                <c:pt idx="61">
                  <c:v>7</c:v>
                </c:pt>
                <c:pt idx="62">
                  <c:v>4</c:v>
                </c:pt>
                <c:pt idx="63">
                  <c:v>6</c:v>
                </c:pt>
                <c:pt idx="64">
                  <c:v>1</c:v>
                </c:pt>
                <c:pt idx="65">
                  <c:v>0</c:v>
                </c:pt>
                <c:pt idx="66">
                  <c:v>1</c:v>
                </c:pt>
                <c:pt idx="67">
                  <c:v>6</c:v>
                </c:pt>
                <c:pt idx="68">
                  <c:v>3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2</c:v>
                </c:pt>
                <c:pt idx="73">
                  <c:v>2</c:v>
                </c:pt>
                <c:pt idx="74">
                  <c:v>6</c:v>
                </c:pt>
                <c:pt idx="75">
                  <c:v>6</c:v>
                </c:pt>
                <c:pt idx="76">
                  <c:v>0</c:v>
                </c:pt>
                <c:pt idx="77">
                  <c:v>6</c:v>
                </c:pt>
                <c:pt idx="78">
                  <c:v>5</c:v>
                </c:pt>
                <c:pt idx="79">
                  <c:v>7</c:v>
                </c:pt>
                <c:pt idx="80">
                  <c:v>1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5</c:v>
                </c:pt>
                <c:pt idx="85">
                  <c:v>0</c:v>
                </c:pt>
                <c:pt idx="86">
                  <c:v>4</c:v>
                </c:pt>
                <c:pt idx="87">
                  <c:v>3</c:v>
                </c:pt>
                <c:pt idx="88">
                  <c:v>4</c:v>
                </c:pt>
                <c:pt idx="89">
                  <c:v>2</c:v>
                </c:pt>
                <c:pt idx="90">
                  <c:v>0</c:v>
                </c:pt>
                <c:pt idx="91">
                  <c:v>5</c:v>
                </c:pt>
                <c:pt idx="92">
                  <c:v>0</c:v>
                </c:pt>
                <c:pt idx="93">
                  <c:v>1</c:v>
                </c:pt>
                <c:pt idx="94">
                  <c:v>0</c:v>
                </c:pt>
                <c:pt idx="95">
                  <c:v>6</c:v>
                </c:pt>
                <c:pt idx="96">
                  <c:v>3</c:v>
                </c:pt>
                <c:pt idx="97">
                  <c:v>3</c:v>
                </c:pt>
                <c:pt idx="98">
                  <c:v>6</c:v>
                </c:pt>
                <c:pt idx="99">
                  <c:v>2</c:v>
                </c:pt>
                <c:pt idx="100">
                  <c:v>0</c:v>
                </c:pt>
                <c:pt idx="101">
                  <c:v>2</c:v>
                </c:pt>
                <c:pt idx="102">
                  <c:v>3</c:v>
                </c:pt>
                <c:pt idx="10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E7-46B1-915D-286580F1039E}"/>
            </c:ext>
          </c:extLst>
        </c:ser>
        <c:ser>
          <c:idx val="6"/>
          <c:order val="6"/>
          <c:tx>
            <c:strRef>
              <c:f>Ledger_Data_24_months!$G$1</c:f>
              <c:strCache>
                <c:ptCount val="1"/>
                <c:pt idx="0">
                  <c:v>Temp Av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Ledger_Data_24_months!$G$2:$G$105</c:f>
              <c:numCache>
                <c:formatCode>General</c:formatCode>
                <c:ptCount val="104"/>
                <c:pt idx="0">
                  <c:v>25</c:v>
                </c:pt>
                <c:pt idx="1">
                  <c:v>25</c:v>
                </c:pt>
                <c:pt idx="2">
                  <c:v>12</c:v>
                </c:pt>
                <c:pt idx="3">
                  <c:v>12</c:v>
                </c:pt>
                <c:pt idx="4">
                  <c:v>38</c:v>
                </c:pt>
                <c:pt idx="5">
                  <c:v>21</c:v>
                </c:pt>
                <c:pt idx="6">
                  <c:v>20</c:v>
                </c:pt>
                <c:pt idx="7">
                  <c:v>37</c:v>
                </c:pt>
                <c:pt idx="8">
                  <c:v>31</c:v>
                </c:pt>
                <c:pt idx="9">
                  <c:v>8</c:v>
                </c:pt>
                <c:pt idx="10">
                  <c:v>17</c:v>
                </c:pt>
                <c:pt idx="11">
                  <c:v>12</c:v>
                </c:pt>
                <c:pt idx="12">
                  <c:v>32</c:v>
                </c:pt>
                <c:pt idx="13">
                  <c:v>20</c:v>
                </c:pt>
                <c:pt idx="14">
                  <c:v>37</c:v>
                </c:pt>
                <c:pt idx="15">
                  <c:v>7</c:v>
                </c:pt>
                <c:pt idx="16">
                  <c:v>37</c:v>
                </c:pt>
                <c:pt idx="17">
                  <c:v>26</c:v>
                </c:pt>
                <c:pt idx="18">
                  <c:v>21</c:v>
                </c:pt>
                <c:pt idx="19">
                  <c:v>14</c:v>
                </c:pt>
                <c:pt idx="20">
                  <c:v>39</c:v>
                </c:pt>
                <c:pt idx="21">
                  <c:v>40</c:v>
                </c:pt>
                <c:pt idx="22">
                  <c:v>29</c:v>
                </c:pt>
                <c:pt idx="23">
                  <c:v>20</c:v>
                </c:pt>
                <c:pt idx="24">
                  <c:v>13</c:v>
                </c:pt>
                <c:pt idx="25">
                  <c:v>14</c:v>
                </c:pt>
                <c:pt idx="26">
                  <c:v>8</c:v>
                </c:pt>
                <c:pt idx="27">
                  <c:v>39</c:v>
                </c:pt>
                <c:pt idx="28">
                  <c:v>32</c:v>
                </c:pt>
                <c:pt idx="29">
                  <c:v>20</c:v>
                </c:pt>
                <c:pt idx="30">
                  <c:v>32</c:v>
                </c:pt>
                <c:pt idx="31">
                  <c:v>8</c:v>
                </c:pt>
                <c:pt idx="32">
                  <c:v>13</c:v>
                </c:pt>
                <c:pt idx="33">
                  <c:v>7</c:v>
                </c:pt>
                <c:pt idx="34">
                  <c:v>14</c:v>
                </c:pt>
                <c:pt idx="35">
                  <c:v>19</c:v>
                </c:pt>
                <c:pt idx="36">
                  <c:v>33</c:v>
                </c:pt>
                <c:pt idx="37">
                  <c:v>13</c:v>
                </c:pt>
                <c:pt idx="38">
                  <c:v>34</c:v>
                </c:pt>
                <c:pt idx="39">
                  <c:v>34</c:v>
                </c:pt>
                <c:pt idx="40">
                  <c:v>23</c:v>
                </c:pt>
                <c:pt idx="41">
                  <c:v>37</c:v>
                </c:pt>
                <c:pt idx="42">
                  <c:v>10</c:v>
                </c:pt>
                <c:pt idx="43">
                  <c:v>20</c:v>
                </c:pt>
                <c:pt idx="44">
                  <c:v>19</c:v>
                </c:pt>
                <c:pt idx="45">
                  <c:v>33</c:v>
                </c:pt>
                <c:pt idx="46">
                  <c:v>8</c:v>
                </c:pt>
                <c:pt idx="47">
                  <c:v>16</c:v>
                </c:pt>
                <c:pt idx="48">
                  <c:v>18</c:v>
                </c:pt>
                <c:pt idx="49">
                  <c:v>11</c:v>
                </c:pt>
                <c:pt idx="50">
                  <c:v>20</c:v>
                </c:pt>
                <c:pt idx="51">
                  <c:v>33</c:v>
                </c:pt>
                <c:pt idx="52">
                  <c:v>11</c:v>
                </c:pt>
                <c:pt idx="53">
                  <c:v>13</c:v>
                </c:pt>
                <c:pt idx="54">
                  <c:v>8</c:v>
                </c:pt>
                <c:pt idx="55">
                  <c:v>37</c:v>
                </c:pt>
                <c:pt idx="56">
                  <c:v>35</c:v>
                </c:pt>
                <c:pt idx="57">
                  <c:v>18</c:v>
                </c:pt>
                <c:pt idx="58">
                  <c:v>15</c:v>
                </c:pt>
                <c:pt idx="59">
                  <c:v>29</c:v>
                </c:pt>
                <c:pt idx="60">
                  <c:v>7</c:v>
                </c:pt>
                <c:pt idx="61">
                  <c:v>38</c:v>
                </c:pt>
                <c:pt idx="62">
                  <c:v>37</c:v>
                </c:pt>
                <c:pt idx="63">
                  <c:v>31</c:v>
                </c:pt>
                <c:pt idx="64">
                  <c:v>40</c:v>
                </c:pt>
                <c:pt idx="65">
                  <c:v>30</c:v>
                </c:pt>
                <c:pt idx="66">
                  <c:v>34</c:v>
                </c:pt>
                <c:pt idx="67">
                  <c:v>13</c:v>
                </c:pt>
                <c:pt idx="68">
                  <c:v>30</c:v>
                </c:pt>
                <c:pt idx="69">
                  <c:v>29</c:v>
                </c:pt>
                <c:pt idx="70">
                  <c:v>10</c:v>
                </c:pt>
                <c:pt idx="71">
                  <c:v>23</c:v>
                </c:pt>
                <c:pt idx="72">
                  <c:v>34</c:v>
                </c:pt>
                <c:pt idx="73">
                  <c:v>9</c:v>
                </c:pt>
                <c:pt idx="74">
                  <c:v>21</c:v>
                </c:pt>
                <c:pt idx="75">
                  <c:v>8</c:v>
                </c:pt>
                <c:pt idx="76">
                  <c:v>40</c:v>
                </c:pt>
                <c:pt idx="77">
                  <c:v>9</c:v>
                </c:pt>
                <c:pt idx="78">
                  <c:v>18</c:v>
                </c:pt>
                <c:pt idx="79">
                  <c:v>38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37</c:v>
                </c:pt>
                <c:pt idx="84">
                  <c:v>15</c:v>
                </c:pt>
                <c:pt idx="85">
                  <c:v>17</c:v>
                </c:pt>
                <c:pt idx="86">
                  <c:v>15</c:v>
                </c:pt>
                <c:pt idx="87">
                  <c:v>17</c:v>
                </c:pt>
                <c:pt idx="88">
                  <c:v>25</c:v>
                </c:pt>
                <c:pt idx="89">
                  <c:v>16</c:v>
                </c:pt>
                <c:pt idx="90">
                  <c:v>35</c:v>
                </c:pt>
                <c:pt idx="91">
                  <c:v>12</c:v>
                </c:pt>
                <c:pt idx="92">
                  <c:v>37</c:v>
                </c:pt>
                <c:pt idx="93">
                  <c:v>37</c:v>
                </c:pt>
                <c:pt idx="94">
                  <c:v>37</c:v>
                </c:pt>
                <c:pt idx="95">
                  <c:v>29</c:v>
                </c:pt>
                <c:pt idx="96">
                  <c:v>37</c:v>
                </c:pt>
                <c:pt idx="97">
                  <c:v>25</c:v>
                </c:pt>
                <c:pt idx="98">
                  <c:v>25</c:v>
                </c:pt>
                <c:pt idx="99">
                  <c:v>19</c:v>
                </c:pt>
                <c:pt idx="100">
                  <c:v>28</c:v>
                </c:pt>
                <c:pt idx="101">
                  <c:v>31</c:v>
                </c:pt>
                <c:pt idx="102">
                  <c:v>29</c:v>
                </c:pt>
                <c:pt idx="10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0E7-46B1-915D-286580F1039E}"/>
            </c:ext>
          </c:extLst>
        </c:ser>
        <c:ser>
          <c:idx val="11"/>
          <c:order val="11"/>
          <c:tx>
            <c:strRef>
              <c:f>Ledger_Data_24_months!$L$1</c:f>
              <c:strCache>
                <c:ptCount val="1"/>
                <c:pt idx="0">
                  <c:v>% Occ Tot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6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Ledger_Data_24_months!$L$2:$L$105</c:f>
              <c:numCache>
                <c:formatCode>General</c:formatCode>
                <c:ptCount val="104"/>
                <c:pt idx="0">
                  <c:v>33.333333333333329</c:v>
                </c:pt>
                <c:pt idx="1">
                  <c:v>47.619047619047613</c:v>
                </c:pt>
                <c:pt idx="2">
                  <c:v>40.476190476190474</c:v>
                </c:pt>
                <c:pt idx="3">
                  <c:v>78.571428571428569</c:v>
                </c:pt>
                <c:pt idx="4">
                  <c:v>59.523809523809526</c:v>
                </c:pt>
                <c:pt idx="5">
                  <c:v>35.714285714285715</c:v>
                </c:pt>
                <c:pt idx="6">
                  <c:v>59.523809523809526</c:v>
                </c:pt>
                <c:pt idx="7">
                  <c:v>23.809523809523807</c:v>
                </c:pt>
                <c:pt idx="8">
                  <c:v>21.428571428571427</c:v>
                </c:pt>
                <c:pt idx="9">
                  <c:v>26.190476190476193</c:v>
                </c:pt>
                <c:pt idx="10">
                  <c:v>69.047619047619051</c:v>
                </c:pt>
                <c:pt idx="11">
                  <c:v>52.380952380952387</c:v>
                </c:pt>
                <c:pt idx="12">
                  <c:v>80.952380952380949</c:v>
                </c:pt>
                <c:pt idx="13">
                  <c:v>97.61904761904762</c:v>
                </c:pt>
                <c:pt idx="14">
                  <c:v>64.285714285714292</c:v>
                </c:pt>
                <c:pt idx="15">
                  <c:v>38.095238095238095</c:v>
                </c:pt>
                <c:pt idx="16">
                  <c:v>76.19047619047619</c:v>
                </c:pt>
                <c:pt idx="17">
                  <c:v>54.761904761904766</c:v>
                </c:pt>
                <c:pt idx="18">
                  <c:v>73.80952380952381</c:v>
                </c:pt>
                <c:pt idx="19">
                  <c:v>88.095238095238088</c:v>
                </c:pt>
                <c:pt idx="20">
                  <c:v>64.285714285714292</c:v>
                </c:pt>
                <c:pt idx="21">
                  <c:v>59.523809523809526</c:v>
                </c:pt>
                <c:pt idx="22">
                  <c:v>92.857142857142861</c:v>
                </c:pt>
                <c:pt idx="23">
                  <c:v>85.714285714285708</c:v>
                </c:pt>
                <c:pt idx="24">
                  <c:v>57.142857142857139</c:v>
                </c:pt>
                <c:pt idx="25">
                  <c:v>83.333333333333343</c:v>
                </c:pt>
                <c:pt idx="26">
                  <c:v>28.571428571428569</c:v>
                </c:pt>
                <c:pt idx="27">
                  <c:v>73.80952380952381</c:v>
                </c:pt>
                <c:pt idx="28">
                  <c:v>50</c:v>
                </c:pt>
                <c:pt idx="29">
                  <c:v>69.047619047619051</c:v>
                </c:pt>
                <c:pt idx="30">
                  <c:v>92.857142857142861</c:v>
                </c:pt>
                <c:pt idx="31">
                  <c:v>85.714285714285708</c:v>
                </c:pt>
                <c:pt idx="32">
                  <c:v>50</c:v>
                </c:pt>
                <c:pt idx="33">
                  <c:v>30.952380952380953</c:v>
                </c:pt>
                <c:pt idx="34">
                  <c:v>69.047619047619051</c:v>
                </c:pt>
                <c:pt idx="35">
                  <c:v>47.619047619047613</c:v>
                </c:pt>
                <c:pt idx="36">
                  <c:v>66.666666666666657</c:v>
                </c:pt>
                <c:pt idx="37">
                  <c:v>61.904761904761905</c:v>
                </c:pt>
                <c:pt idx="38">
                  <c:v>54.761904761904766</c:v>
                </c:pt>
                <c:pt idx="39">
                  <c:v>83.333333333333343</c:v>
                </c:pt>
                <c:pt idx="40">
                  <c:v>23.809523809523807</c:v>
                </c:pt>
                <c:pt idx="41">
                  <c:v>50</c:v>
                </c:pt>
                <c:pt idx="42">
                  <c:v>88.095238095238088</c:v>
                </c:pt>
                <c:pt idx="43">
                  <c:v>40.476190476190474</c:v>
                </c:pt>
                <c:pt idx="44">
                  <c:v>23.809523809523807</c:v>
                </c:pt>
                <c:pt idx="45">
                  <c:v>80.952380952380949</c:v>
                </c:pt>
                <c:pt idx="46">
                  <c:v>21.428571428571427</c:v>
                </c:pt>
                <c:pt idx="47">
                  <c:v>80.952380952380949</c:v>
                </c:pt>
                <c:pt idx="48">
                  <c:v>26.190476190476193</c:v>
                </c:pt>
                <c:pt idx="49">
                  <c:v>54.761904761904766</c:v>
                </c:pt>
                <c:pt idx="50">
                  <c:v>26.190476190476193</c:v>
                </c:pt>
                <c:pt idx="51">
                  <c:v>26.190476190476193</c:v>
                </c:pt>
                <c:pt idx="52">
                  <c:v>45.238095238095241</c:v>
                </c:pt>
                <c:pt idx="53">
                  <c:v>21.428571428571427</c:v>
                </c:pt>
                <c:pt idx="54">
                  <c:v>23.809523809523807</c:v>
                </c:pt>
                <c:pt idx="55">
                  <c:v>76.19047619047619</c:v>
                </c:pt>
                <c:pt idx="56">
                  <c:v>28.571428571428569</c:v>
                </c:pt>
                <c:pt idx="57">
                  <c:v>80.952380952380949</c:v>
                </c:pt>
                <c:pt idx="58">
                  <c:v>11.904761904761903</c:v>
                </c:pt>
                <c:pt idx="59">
                  <c:v>57.142857142857139</c:v>
                </c:pt>
                <c:pt idx="60">
                  <c:v>33.333333333333329</c:v>
                </c:pt>
                <c:pt idx="61">
                  <c:v>30.952380952380953</c:v>
                </c:pt>
                <c:pt idx="62">
                  <c:v>9.5238095238095237</c:v>
                </c:pt>
                <c:pt idx="63">
                  <c:v>23.809523809523807</c:v>
                </c:pt>
                <c:pt idx="64">
                  <c:v>42.857142857142854</c:v>
                </c:pt>
                <c:pt idx="65">
                  <c:v>61.904761904761905</c:v>
                </c:pt>
                <c:pt idx="66">
                  <c:v>61.904761904761905</c:v>
                </c:pt>
                <c:pt idx="67">
                  <c:v>50</c:v>
                </c:pt>
                <c:pt idx="68">
                  <c:v>64.285714285714292</c:v>
                </c:pt>
                <c:pt idx="69">
                  <c:v>35.714285714285715</c:v>
                </c:pt>
                <c:pt idx="70">
                  <c:v>21.428571428571427</c:v>
                </c:pt>
                <c:pt idx="71">
                  <c:v>64.285714285714292</c:v>
                </c:pt>
                <c:pt idx="72">
                  <c:v>73.80952380952381</c:v>
                </c:pt>
                <c:pt idx="73">
                  <c:v>35.714285714285715</c:v>
                </c:pt>
                <c:pt idx="74">
                  <c:v>71.428571428571431</c:v>
                </c:pt>
                <c:pt idx="75">
                  <c:v>73.80952380952381</c:v>
                </c:pt>
                <c:pt idx="76">
                  <c:v>85.714285714285708</c:v>
                </c:pt>
                <c:pt idx="77">
                  <c:v>40.476190476190474</c:v>
                </c:pt>
                <c:pt idx="78">
                  <c:v>23.809523809523807</c:v>
                </c:pt>
                <c:pt idx="79">
                  <c:v>73.80952380952381</c:v>
                </c:pt>
                <c:pt idx="80">
                  <c:v>90.476190476190482</c:v>
                </c:pt>
                <c:pt idx="81">
                  <c:v>38.095238095238095</c:v>
                </c:pt>
                <c:pt idx="82">
                  <c:v>23.809523809523807</c:v>
                </c:pt>
                <c:pt idx="83">
                  <c:v>40.476190476190474</c:v>
                </c:pt>
                <c:pt idx="84">
                  <c:v>9.5238095238095237</c:v>
                </c:pt>
                <c:pt idx="85">
                  <c:v>30.952380952380953</c:v>
                </c:pt>
                <c:pt idx="86">
                  <c:v>45.238095238095241</c:v>
                </c:pt>
                <c:pt idx="87">
                  <c:v>50</c:v>
                </c:pt>
                <c:pt idx="88">
                  <c:v>73.80952380952381</c:v>
                </c:pt>
                <c:pt idx="89">
                  <c:v>64.285714285714292</c:v>
                </c:pt>
                <c:pt idx="90">
                  <c:v>66.666666666666657</c:v>
                </c:pt>
                <c:pt idx="91">
                  <c:v>35.714285714285715</c:v>
                </c:pt>
                <c:pt idx="92">
                  <c:v>78.571428571428569</c:v>
                </c:pt>
                <c:pt idx="93">
                  <c:v>30.952380952380953</c:v>
                </c:pt>
                <c:pt idx="94">
                  <c:v>61.904761904761905</c:v>
                </c:pt>
                <c:pt idx="95">
                  <c:v>40.476190476190474</c:v>
                </c:pt>
                <c:pt idx="96">
                  <c:v>28.571428571428569</c:v>
                </c:pt>
                <c:pt idx="97">
                  <c:v>11.904761904761903</c:v>
                </c:pt>
                <c:pt idx="98">
                  <c:v>76.19047619047619</c:v>
                </c:pt>
                <c:pt idx="99">
                  <c:v>57.142857142857139</c:v>
                </c:pt>
                <c:pt idx="100">
                  <c:v>88.095238095238088</c:v>
                </c:pt>
                <c:pt idx="101">
                  <c:v>21.428571428571427</c:v>
                </c:pt>
                <c:pt idx="102">
                  <c:v>38.095238095238095</c:v>
                </c:pt>
                <c:pt idx="103">
                  <c:v>38.095238095238095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0E7-46B1-915D-286580F10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55064"/>
        <c:axId val="4258514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Ledger_Data_24_months!$A$1</c15:sqref>
                        </c15:formulaRef>
                      </c:ext>
                    </c:extLst>
                    <c:strCache>
                      <c:ptCount val="1"/>
                      <c:pt idx="0">
                        <c:v>Week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Ledger_Data_24_months!$A$2:$A$105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1</c:v>
                      </c:pt>
                      <c:pt idx="53">
                        <c:v>2</c:v>
                      </c:pt>
                      <c:pt idx="54">
                        <c:v>3</c:v>
                      </c:pt>
                      <c:pt idx="55">
                        <c:v>4</c:v>
                      </c:pt>
                      <c:pt idx="56">
                        <c:v>5</c:v>
                      </c:pt>
                      <c:pt idx="57">
                        <c:v>6</c:v>
                      </c:pt>
                      <c:pt idx="58">
                        <c:v>7</c:v>
                      </c:pt>
                      <c:pt idx="59">
                        <c:v>8</c:v>
                      </c:pt>
                      <c:pt idx="60">
                        <c:v>9</c:v>
                      </c:pt>
                      <c:pt idx="61">
                        <c:v>10</c:v>
                      </c:pt>
                      <c:pt idx="62">
                        <c:v>11</c:v>
                      </c:pt>
                      <c:pt idx="63">
                        <c:v>12</c:v>
                      </c:pt>
                      <c:pt idx="64">
                        <c:v>13</c:v>
                      </c:pt>
                      <c:pt idx="65">
                        <c:v>14</c:v>
                      </c:pt>
                      <c:pt idx="66">
                        <c:v>15</c:v>
                      </c:pt>
                      <c:pt idx="67">
                        <c:v>16</c:v>
                      </c:pt>
                      <c:pt idx="68">
                        <c:v>17</c:v>
                      </c:pt>
                      <c:pt idx="69">
                        <c:v>18</c:v>
                      </c:pt>
                      <c:pt idx="70">
                        <c:v>19</c:v>
                      </c:pt>
                      <c:pt idx="71">
                        <c:v>20</c:v>
                      </c:pt>
                      <c:pt idx="72">
                        <c:v>21</c:v>
                      </c:pt>
                      <c:pt idx="73">
                        <c:v>22</c:v>
                      </c:pt>
                      <c:pt idx="74">
                        <c:v>23</c:v>
                      </c:pt>
                      <c:pt idx="75">
                        <c:v>24</c:v>
                      </c:pt>
                      <c:pt idx="76">
                        <c:v>25</c:v>
                      </c:pt>
                      <c:pt idx="77">
                        <c:v>26</c:v>
                      </c:pt>
                      <c:pt idx="78">
                        <c:v>27</c:v>
                      </c:pt>
                      <c:pt idx="79">
                        <c:v>28</c:v>
                      </c:pt>
                      <c:pt idx="80">
                        <c:v>29</c:v>
                      </c:pt>
                      <c:pt idx="81">
                        <c:v>30</c:v>
                      </c:pt>
                      <c:pt idx="82">
                        <c:v>31</c:v>
                      </c:pt>
                      <c:pt idx="83">
                        <c:v>32</c:v>
                      </c:pt>
                      <c:pt idx="84">
                        <c:v>33</c:v>
                      </c:pt>
                      <c:pt idx="85">
                        <c:v>34</c:v>
                      </c:pt>
                      <c:pt idx="86">
                        <c:v>35</c:v>
                      </c:pt>
                      <c:pt idx="87">
                        <c:v>36</c:v>
                      </c:pt>
                      <c:pt idx="88">
                        <c:v>37</c:v>
                      </c:pt>
                      <c:pt idx="89">
                        <c:v>38</c:v>
                      </c:pt>
                      <c:pt idx="90">
                        <c:v>39</c:v>
                      </c:pt>
                      <c:pt idx="91">
                        <c:v>40</c:v>
                      </c:pt>
                      <c:pt idx="92">
                        <c:v>41</c:v>
                      </c:pt>
                      <c:pt idx="93">
                        <c:v>42</c:v>
                      </c:pt>
                      <c:pt idx="94">
                        <c:v>43</c:v>
                      </c:pt>
                      <c:pt idx="95">
                        <c:v>44</c:v>
                      </c:pt>
                      <c:pt idx="96">
                        <c:v>45</c:v>
                      </c:pt>
                      <c:pt idx="97">
                        <c:v>46</c:v>
                      </c:pt>
                      <c:pt idx="98">
                        <c:v>47</c:v>
                      </c:pt>
                      <c:pt idx="99">
                        <c:v>48</c:v>
                      </c:pt>
                      <c:pt idx="100">
                        <c:v>49</c:v>
                      </c:pt>
                      <c:pt idx="101">
                        <c:v>50</c:v>
                      </c:pt>
                      <c:pt idx="102">
                        <c:v>51</c:v>
                      </c:pt>
                      <c:pt idx="103">
                        <c:v>52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B0E7-46B1-915D-286580F1039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Ledger_Data_24_months!$C$1</c15:sqref>
                        </c15:formulaRef>
                      </c:ext>
                    </c:extLst>
                    <c:strCache>
                      <c:ptCount val="1"/>
                      <c:pt idx="0">
                        <c:v>N0. in Family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Ledger_Data_24_months!$C$2:$C$105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3</c:v>
                      </c:pt>
                      <c:pt idx="1">
                        <c:v>2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2</c:v>
                      </c:pt>
                      <c:pt idx="5">
                        <c:v>1</c:v>
                      </c:pt>
                      <c:pt idx="6">
                        <c:v>2</c:v>
                      </c:pt>
                      <c:pt idx="7">
                        <c:v>4</c:v>
                      </c:pt>
                      <c:pt idx="8">
                        <c:v>1</c:v>
                      </c:pt>
                      <c:pt idx="9">
                        <c:v>4</c:v>
                      </c:pt>
                      <c:pt idx="10">
                        <c:v>3</c:v>
                      </c:pt>
                      <c:pt idx="11">
                        <c:v>5</c:v>
                      </c:pt>
                      <c:pt idx="12">
                        <c:v>1</c:v>
                      </c:pt>
                      <c:pt idx="13">
                        <c:v>0</c:v>
                      </c:pt>
                      <c:pt idx="14">
                        <c:v>3</c:v>
                      </c:pt>
                      <c:pt idx="15">
                        <c:v>5</c:v>
                      </c:pt>
                      <c:pt idx="16">
                        <c:v>3</c:v>
                      </c:pt>
                      <c:pt idx="17">
                        <c:v>5</c:v>
                      </c:pt>
                      <c:pt idx="18">
                        <c:v>3</c:v>
                      </c:pt>
                      <c:pt idx="19">
                        <c:v>0</c:v>
                      </c:pt>
                      <c:pt idx="20">
                        <c:v>5</c:v>
                      </c:pt>
                      <c:pt idx="21">
                        <c:v>0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4</c:v>
                      </c:pt>
                      <c:pt idx="25">
                        <c:v>5</c:v>
                      </c:pt>
                      <c:pt idx="26">
                        <c:v>1</c:v>
                      </c:pt>
                      <c:pt idx="27">
                        <c:v>4</c:v>
                      </c:pt>
                      <c:pt idx="28">
                        <c:v>4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4</c:v>
                      </c:pt>
                      <c:pt idx="32">
                        <c:v>3</c:v>
                      </c:pt>
                      <c:pt idx="33">
                        <c:v>5</c:v>
                      </c:pt>
                      <c:pt idx="34">
                        <c:v>2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1</c:v>
                      </c:pt>
                      <c:pt idx="39">
                        <c:v>3</c:v>
                      </c:pt>
                      <c:pt idx="40">
                        <c:v>0</c:v>
                      </c:pt>
                      <c:pt idx="41">
                        <c:v>3</c:v>
                      </c:pt>
                      <c:pt idx="42">
                        <c:v>5</c:v>
                      </c:pt>
                      <c:pt idx="43">
                        <c:v>3</c:v>
                      </c:pt>
                      <c:pt idx="44">
                        <c:v>5</c:v>
                      </c:pt>
                      <c:pt idx="45">
                        <c:v>4</c:v>
                      </c:pt>
                      <c:pt idx="46">
                        <c:v>2</c:v>
                      </c:pt>
                      <c:pt idx="47">
                        <c:v>0</c:v>
                      </c:pt>
                      <c:pt idx="48">
                        <c:v>4</c:v>
                      </c:pt>
                      <c:pt idx="49">
                        <c:v>5</c:v>
                      </c:pt>
                      <c:pt idx="50">
                        <c:v>3</c:v>
                      </c:pt>
                      <c:pt idx="51">
                        <c:v>2</c:v>
                      </c:pt>
                      <c:pt idx="52">
                        <c:v>5</c:v>
                      </c:pt>
                      <c:pt idx="53">
                        <c:v>0</c:v>
                      </c:pt>
                      <c:pt idx="54">
                        <c:v>2</c:v>
                      </c:pt>
                      <c:pt idx="55">
                        <c:v>2</c:v>
                      </c:pt>
                      <c:pt idx="56">
                        <c:v>2</c:v>
                      </c:pt>
                      <c:pt idx="57">
                        <c:v>4</c:v>
                      </c:pt>
                      <c:pt idx="58">
                        <c:v>5</c:v>
                      </c:pt>
                      <c:pt idx="59">
                        <c:v>4</c:v>
                      </c:pt>
                      <c:pt idx="60">
                        <c:v>5</c:v>
                      </c:pt>
                      <c:pt idx="61">
                        <c:v>5</c:v>
                      </c:pt>
                      <c:pt idx="62">
                        <c:v>0</c:v>
                      </c:pt>
                      <c:pt idx="63">
                        <c:v>2</c:v>
                      </c:pt>
                      <c:pt idx="64">
                        <c:v>1</c:v>
                      </c:pt>
                      <c:pt idx="65">
                        <c:v>1</c:v>
                      </c:pt>
                      <c:pt idx="66">
                        <c:v>2</c:v>
                      </c:pt>
                      <c:pt idx="67">
                        <c:v>1</c:v>
                      </c:pt>
                      <c:pt idx="68">
                        <c:v>4</c:v>
                      </c:pt>
                      <c:pt idx="69">
                        <c:v>2</c:v>
                      </c:pt>
                      <c:pt idx="70">
                        <c:v>4</c:v>
                      </c:pt>
                      <c:pt idx="71">
                        <c:v>0</c:v>
                      </c:pt>
                      <c:pt idx="72">
                        <c:v>5</c:v>
                      </c:pt>
                      <c:pt idx="73">
                        <c:v>1</c:v>
                      </c:pt>
                      <c:pt idx="74">
                        <c:v>4</c:v>
                      </c:pt>
                      <c:pt idx="75">
                        <c:v>5</c:v>
                      </c:pt>
                      <c:pt idx="76">
                        <c:v>3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1</c:v>
                      </c:pt>
                      <c:pt idx="80">
                        <c:v>5</c:v>
                      </c:pt>
                      <c:pt idx="81">
                        <c:v>0</c:v>
                      </c:pt>
                      <c:pt idx="82">
                        <c:v>2</c:v>
                      </c:pt>
                      <c:pt idx="83">
                        <c:v>5</c:v>
                      </c:pt>
                      <c:pt idx="84">
                        <c:v>4</c:v>
                      </c:pt>
                      <c:pt idx="85">
                        <c:v>5</c:v>
                      </c:pt>
                      <c:pt idx="86">
                        <c:v>1</c:v>
                      </c:pt>
                      <c:pt idx="87">
                        <c:v>4</c:v>
                      </c:pt>
                      <c:pt idx="88">
                        <c:v>0</c:v>
                      </c:pt>
                      <c:pt idx="89">
                        <c:v>1</c:v>
                      </c:pt>
                      <c:pt idx="90">
                        <c:v>4</c:v>
                      </c:pt>
                      <c:pt idx="91">
                        <c:v>1</c:v>
                      </c:pt>
                      <c:pt idx="92">
                        <c:v>5</c:v>
                      </c:pt>
                      <c:pt idx="93">
                        <c:v>3</c:v>
                      </c:pt>
                      <c:pt idx="94">
                        <c:v>5</c:v>
                      </c:pt>
                      <c:pt idx="95">
                        <c:v>3</c:v>
                      </c:pt>
                      <c:pt idx="96">
                        <c:v>1</c:v>
                      </c:pt>
                      <c:pt idx="97">
                        <c:v>1</c:v>
                      </c:pt>
                      <c:pt idx="98">
                        <c:v>4</c:v>
                      </c:pt>
                      <c:pt idx="99">
                        <c:v>5</c:v>
                      </c:pt>
                      <c:pt idx="100">
                        <c:v>2</c:v>
                      </c:pt>
                      <c:pt idx="101">
                        <c:v>4</c:v>
                      </c:pt>
                      <c:pt idx="102">
                        <c:v>3</c:v>
                      </c:pt>
                      <c:pt idx="103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0E7-46B1-915D-286580F1039E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Ledger_Data_24_months!$E$1</c15:sqref>
                        </c15:formulaRef>
                      </c:ext>
                    </c:extLst>
                    <c:strCache>
                      <c:ptCount val="1"/>
                      <c:pt idx="0">
                        <c:v>No. in Group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Ledger_Data_24_months!$E$2:$E$105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5</c:v>
                      </c:pt>
                      <c:pt idx="1">
                        <c:v>5</c:v>
                      </c:pt>
                      <c:pt idx="2">
                        <c:v>6</c:v>
                      </c:pt>
                      <c:pt idx="3">
                        <c:v>4</c:v>
                      </c:pt>
                      <c:pt idx="4">
                        <c:v>2</c:v>
                      </c:pt>
                      <c:pt idx="5">
                        <c:v>6</c:v>
                      </c:pt>
                      <c:pt idx="6">
                        <c:v>2</c:v>
                      </c:pt>
                      <c:pt idx="7">
                        <c:v>4</c:v>
                      </c:pt>
                      <c:pt idx="8">
                        <c:v>6</c:v>
                      </c:pt>
                      <c:pt idx="9">
                        <c:v>5</c:v>
                      </c:pt>
                      <c:pt idx="10">
                        <c:v>0</c:v>
                      </c:pt>
                      <c:pt idx="11">
                        <c:v>6</c:v>
                      </c:pt>
                      <c:pt idx="12">
                        <c:v>1</c:v>
                      </c:pt>
                      <c:pt idx="13">
                        <c:v>3</c:v>
                      </c:pt>
                      <c:pt idx="14">
                        <c:v>7</c:v>
                      </c:pt>
                      <c:pt idx="15">
                        <c:v>3</c:v>
                      </c:pt>
                      <c:pt idx="16">
                        <c:v>5</c:v>
                      </c:pt>
                      <c:pt idx="17">
                        <c:v>3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0</c:v>
                      </c:pt>
                      <c:pt idx="21">
                        <c:v>3</c:v>
                      </c:pt>
                      <c:pt idx="22">
                        <c:v>3</c:v>
                      </c:pt>
                      <c:pt idx="23">
                        <c:v>0</c:v>
                      </c:pt>
                      <c:pt idx="24">
                        <c:v>7</c:v>
                      </c:pt>
                      <c:pt idx="25">
                        <c:v>6</c:v>
                      </c:pt>
                      <c:pt idx="26">
                        <c:v>7</c:v>
                      </c:pt>
                      <c:pt idx="27">
                        <c:v>6</c:v>
                      </c:pt>
                      <c:pt idx="28">
                        <c:v>6</c:v>
                      </c:pt>
                      <c:pt idx="29">
                        <c:v>4</c:v>
                      </c:pt>
                      <c:pt idx="30">
                        <c:v>4</c:v>
                      </c:pt>
                      <c:pt idx="31">
                        <c:v>3</c:v>
                      </c:pt>
                      <c:pt idx="32">
                        <c:v>0</c:v>
                      </c:pt>
                      <c:pt idx="33">
                        <c:v>4</c:v>
                      </c:pt>
                      <c:pt idx="34">
                        <c:v>1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4</c:v>
                      </c:pt>
                      <c:pt idx="38">
                        <c:v>4</c:v>
                      </c:pt>
                      <c:pt idx="39">
                        <c:v>7</c:v>
                      </c:pt>
                      <c:pt idx="40">
                        <c:v>5</c:v>
                      </c:pt>
                      <c:pt idx="41">
                        <c:v>2</c:v>
                      </c:pt>
                      <c:pt idx="42">
                        <c:v>3</c:v>
                      </c:pt>
                      <c:pt idx="43">
                        <c:v>1</c:v>
                      </c:pt>
                      <c:pt idx="44">
                        <c:v>3</c:v>
                      </c:pt>
                      <c:pt idx="45">
                        <c:v>5</c:v>
                      </c:pt>
                      <c:pt idx="46">
                        <c:v>6</c:v>
                      </c:pt>
                      <c:pt idx="47">
                        <c:v>5</c:v>
                      </c:pt>
                      <c:pt idx="48">
                        <c:v>1</c:v>
                      </c:pt>
                      <c:pt idx="49">
                        <c:v>4</c:v>
                      </c:pt>
                      <c:pt idx="50">
                        <c:v>5</c:v>
                      </c:pt>
                      <c:pt idx="51">
                        <c:v>0</c:v>
                      </c:pt>
                      <c:pt idx="52">
                        <c:v>7</c:v>
                      </c:pt>
                      <c:pt idx="53">
                        <c:v>1</c:v>
                      </c:pt>
                      <c:pt idx="54">
                        <c:v>3</c:v>
                      </c:pt>
                      <c:pt idx="55">
                        <c:v>6</c:v>
                      </c:pt>
                      <c:pt idx="56">
                        <c:v>6</c:v>
                      </c:pt>
                      <c:pt idx="57">
                        <c:v>0</c:v>
                      </c:pt>
                      <c:pt idx="58">
                        <c:v>5</c:v>
                      </c:pt>
                      <c:pt idx="59">
                        <c:v>1</c:v>
                      </c:pt>
                      <c:pt idx="60">
                        <c:v>2</c:v>
                      </c:pt>
                      <c:pt idx="61">
                        <c:v>6</c:v>
                      </c:pt>
                      <c:pt idx="62">
                        <c:v>1</c:v>
                      </c:pt>
                      <c:pt idx="63">
                        <c:v>7</c:v>
                      </c:pt>
                      <c:pt idx="64">
                        <c:v>0</c:v>
                      </c:pt>
                      <c:pt idx="65">
                        <c:v>6</c:v>
                      </c:pt>
                      <c:pt idx="66">
                        <c:v>6</c:v>
                      </c:pt>
                      <c:pt idx="67">
                        <c:v>2</c:v>
                      </c:pt>
                      <c:pt idx="68">
                        <c:v>1</c:v>
                      </c:pt>
                      <c:pt idx="69">
                        <c:v>0</c:v>
                      </c:pt>
                      <c:pt idx="70">
                        <c:v>2</c:v>
                      </c:pt>
                      <c:pt idx="71">
                        <c:v>6</c:v>
                      </c:pt>
                      <c:pt idx="72">
                        <c:v>0</c:v>
                      </c:pt>
                      <c:pt idx="73">
                        <c:v>4</c:v>
                      </c:pt>
                      <c:pt idx="74">
                        <c:v>6</c:v>
                      </c:pt>
                      <c:pt idx="75">
                        <c:v>2</c:v>
                      </c:pt>
                      <c:pt idx="76">
                        <c:v>3</c:v>
                      </c:pt>
                      <c:pt idx="77">
                        <c:v>3</c:v>
                      </c:pt>
                      <c:pt idx="78">
                        <c:v>6</c:v>
                      </c:pt>
                      <c:pt idx="79">
                        <c:v>4</c:v>
                      </c:pt>
                      <c:pt idx="80">
                        <c:v>1</c:v>
                      </c:pt>
                      <c:pt idx="81">
                        <c:v>0</c:v>
                      </c:pt>
                      <c:pt idx="82">
                        <c:v>2</c:v>
                      </c:pt>
                      <c:pt idx="83">
                        <c:v>0</c:v>
                      </c:pt>
                      <c:pt idx="84">
                        <c:v>7</c:v>
                      </c:pt>
                      <c:pt idx="85">
                        <c:v>0</c:v>
                      </c:pt>
                      <c:pt idx="86">
                        <c:v>7</c:v>
                      </c:pt>
                      <c:pt idx="87">
                        <c:v>7</c:v>
                      </c:pt>
                      <c:pt idx="88">
                        <c:v>5</c:v>
                      </c:pt>
                      <c:pt idx="89">
                        <c:v>7</c:v>
                      </c:pt>
                      <c:pt idx="90">
                        <c:v>4</c:v>
                      </c:pt>
                      <c:pt idx="91">
                        <c:v>3</c:v>
                      </c:pt>
                      <c:pt idx="92">
                        <c:v>1</c:v>
                      </c:pt>
                      <c:pt idx="93">
                        <c:v>1</c:v>
                      </c:pt>
                      <c:pt idx="94">
                        <c:v>0</c:v>
                      </c:pt>
                      <c:pt idx="95">
                        <c:v>5</c:v>
                      </c:pt>
                      <c:pt idx="96">
                        <c:v>1</c:v>
                      </c:pt>
                      <c:pt idx="97">
                        <c:v>6</c:v>
                      </c:pt>
                      <c:pt idx="98">
                        <c:v>7</c:v>
                      </c:pt>
                      <c:pt idx="99">
                        <c:v>5</c:v>
                      </c:pt>
                      <c:pt idx="100">
                        <c:v>4</c:v>
                      </c:pt>
                      <c:pt idx="101">
                        <c:v>1</c:v>
                      </c:pt>
                      <c:pt idx="102">
                        <c:v>3</c:v>
                      </c:pt>
                      <c:pt idx="103">
                        <c:v>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0E7-46B1-915D-286580F1039E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Ledger_Data_24_months!$H$1</c15:sqref>
                        </c15:formulaRef>
                      </c:ext>
                    </c:extLst>
                    <c:strCache>
                      <c:ptCount val="1"/>
                      <c:pt idx="0">
                        <c:v>cabins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Ledger_Data_24_months!$H$2:$H$105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2</c:v>
                      </c:pt>
                      <c:pt idx="1">
                        <c:v>1</c:v>
                      </c:pt>
                      <c:pt idx="2">
                        <c:v>4</c:v>
                      </c:pt>
                      <c:pt idx="3">
                        <c:v>12</c:v>
                      </c:pt>
                      <c:pt idx="4">
                        <c:v>4</c:v>
                      </c:pt>
                      <c:pt idx="5">
                        <c:v>7</c:v>
                      </c:pt>
                      <c:pt idx="6">
                        <c:v>11</c:v>
                      </c:pt>
                      <c:pt idx="7">
                        <c:v>2</c:v>
                      </c:pt>
                      <c:pt idx="8">
                        <c:v>8</c:v>
                      </c:pt>
                      <c:pt idx="9">
                        <c:v>6</c:v>
                      </c:pt>
                      <c:pt idx="10">
                        <c:v>6</c:v>
                      </c:pt>
                      <c:pt idx="11">
                        <c:v>8</c:v>
                      </c:pt>
                      <c:pt idx="12">
                        <c:v>11</c:v>
                      </c:pt>
                      <c:pt idx="13">
                        <c:v>11</c:v>
                      </c:pt>
                      <c:pt idx="14">
                        <c:v>7</c:v>
                      </c:pt>
                      <c:pt idx="15">
                        <c:v>10</c:v>
                      </c:pt>
                      <c:pt idx="16">
                        <c:v>10</c:v>
                      </c:pt>
                      <c:pt idx="17">
                        <c:v>12</c:v>
                      </c:pt>
                      <c:pt idx="18">
                        <c:v>3</c:v>
                      </c:pt>
                      <c:pt idx="19">
                        <c:v>11</c:v>
                      </c:pt>
                      <c:pt idx="20">
                        <c:v>8</c:v>
                      </c:pt>
                      <c:pt idx="21">
                        <c:v>4</c:v>
                      </c:pt>
                      <c:pt idx="22">
                        <c:v>11</c:v>
                      </c:pt>
                      <c:pt idx="23">
                        <c:v>9</c:v>
                      </c:pt>
                      <c:pt idx="24">
                        <c:v>5</c:v>
                      </c:pt>
                      <c:pt idx="25">
                        <c:v>10</c:v>
                      </c:pt>
                      <c:pt idx="26">
                        <c:v>6</c:v>
                      </c:pt>
                      <c:pt idx="27">
                        <c:v>8</c:v>
                      </c:pt>
                      <c:pt idx="28">
                        <c:v>1</c:v>
                      </c:pt>
                      <c:pt idx="29">
                        <c:v>12</c:v>
                      </c:pt>
                      <c:pt idx="30">
                        <c:v>10</c:v>
                      </c:pt>
                      <c:pt idx="31">
                        <c:v>10</c:v>
                      </c:pt>
                      <c:pt idx="32">
                        <c:v>5</c:v>
                      </c:pt>
                      <c:pt idx="33">
                        <c:v>10</c:v>
                      </c:pt>
                      <c:pt idx="34">
                        <c:v>7</c:v>
                      </c:pt>
                      <c:pt idx="35">
                        <c:v>6</c:v>
                      </c:pt>
                      <c:pt idx="36">
                        <c:v>1</c:v>
                      </c:pt>
                      <c:pt idx="37">
                        <c:v>11</c:v>
                      </c:pt>
                      <c:pt idx="38">
                        <c:v>12</c:v>
                      </c:pt>
                      <c:pt idx="39">
                        <c:v>11</c:v>
                      </c:pt>
                      <c:pt idx="40">
                        <c:v>6</c:v>
                      </c:pt>
                      <c:pt idx="41">
                        <c:v>12</c:v>
                      </c:pt>
                      <c:pt idx="42">
                        <c:v>10</c:v>
                      </c:pt>
                      <c:pt idx="43">
                        <c:v>9</c:v>
                      </c:pt>
                      <c:pt idx="44">
                        <c:v>9</c:v>
                      </c:pt>
                      <c:pt idx="45">
                        <c:v>12</c:v>
                      </c:pt>
                      <c:pt idx="46">
                        <c:v>3</c:v>
                      </c:pt>
                      <c:pt idx="47">
                        <c:v>10</c:v>
                      </c:pt>
                      <c:pt idx="48">
                        <c:v>3</c:v>
                      </c:pt>
                      <c:pt idx="49">
                        <c:v>9</c:v>
                      </c:pt>
                      <c:pt idx="50">
                        <c:v>6</c:v>
                      </c:pt>
                      <c:pt idx="51">
                        <c:v>3</c:v>
                      </c:pt>
                      <c:pt idx="52">
                        <c:v>3</c:v>
                      </c:pt>
                      <c:pt idx="53">
                        <c:v>6</c:v>
                      </c:pt>
                      <c:pt idx="54">
                        <c:v>6</c:v>
                      </c:pt>
                      <c:pt idx="55">
                        <c:v>10</c:v>
                      </c:pt>
                      <c:pt idx="56">
                        <c:v>7</c:v>
                      </c:pt>
                      <c:pt idx="57">
                        <c:v>9</c:v>
                      </c:pt>
                      <c:pt idx="58">
                        <c:v>2</c:v>
                      </c:pt>
                      <c:pt idx="59">
                        <c:v>3</c:v>
                      </c:pt>
                      <c:pt idx="60">
                        <c:v>12</c:v>
                      </c:pt>
                      <c:pt idx="61">
                        <c:v>11</c:v>
                      </c:pt>
                      <c:pt idx="62">
                        <c:v>3</c:v>
                      </c:pt>
                      <c:pt idx="63">
                        <c:v>4</c:v>
                      </c:pt>
                      <c:pt idx="64">
                        <c:v>4</c:v>
                      </c:pt>
                      <c:pt idx="65">
                        <c:v>3</c:v>
                      </c:pt>
                      <c:pt idx="66">
                        <c:v>1</c:v>
                      </c:pt>
                      <c:pt idx="67">
                        <c:v>9</c:v>
                      </c:pt>
                      <c:pt idx="68">
                        <c:v>8</c:v>
                      </c:pt>
                      <c:pt idx="69">
                        <c:v>8</c:v>
                      </c:pt>
                      <c:pt idx="70">
                        <c:v>7</c:v>
                      </c:pt>
                      <c:pt idx="71">
                        <c:v>1</c:v>
                      </c:pt>
                      <c:pt idx="72">
                        <c:v>3</c:v>
                      </c:pt>
                      <c:pt idx="73">
                        <c:v>7</c:v>
                      </c:pt>
                      <c:pt idx="74">
                        <c:v>1</c:v>
                      </c:pt>
                      <c:pt idx="75">
                        <c:v>2</c:v>
                      </c:pt>
                      <c:pt idx="76">
                        <c:v>7</c:v>
                      </c:pt>
                      <c:pt idx="77">
                        <c:v>6</c:v>
                      </c:pt>
                      <c:pt idx="78">
                        <c:v>8</c:v>
                      </c:pt>
                      <c:pt idx="79">
                        <c:v>8</c:v>
                      </c:pt>
                      <c:pt idx="80">
                        <c:v>10</c:v>
                      </c:pt>
                      <c:pt idx="81">
                        <c:v>5</c:v>
                      </c:pt>
                      <c:pt idx="82">
                        <c:v>9</c:v>
                      </c:pt>
                      <c:pt idx="83">
                        <c:v>10</c:v>
                      </c:pt>
                      <c:pt idx="84">
                        <c:v>2</c:v>
                      </c:pt>
                      <c:pt idx="85">
                        <c:v>1</c:v>
                      </c:pt>
                      <c:pt idx="86">
                        <c:v>12</c:v>
                      </c:pt>
                      <c:pt idx="87">
                        <c:v>7</c:v>
                      </c:pt>
                      <c:pt idx="88">
                        <c:v>1</c:v>
                      </c:pt>
                      <c:pt idx="89">
                        <c:v>12</c:v>
                      </c:pt>
                      <c:pt idx="90">
                        <c:v>3</c:v>
                      </c:pt>
                      <c:pt idx="91">
                        <c:v>1</c:v>
                      </c:pt>
                      <c:pt idx="92">
                        <c:v>6</c:v>
                      </c:pt>
                      <c:pt idx="93">
                        <c:v>1</c:v>
                      </c:pt>
                      <c:pt idx="94">
                        <c:v>12</c:v>
                      </c:pt>
                      <c:pt idx="95">
                        <c:v>9</c:v>
                      </c:pt>
                      <c:pt idx="96">
                        <c:v>1</c:v>
                      </c:pt>
                      <c:pt idx="97">
                        <c:v>3</c:v>
                      </c:pt>
                      <c:pt idx="98">
                        <c:v>3</c:v>
                      </c:pt>
                      <c:pt idx="99">
                        <c:v>12</c:v>
                      </c:pt>
                      <c:pt idx="100">
                        <c:v>11</c:v>
                      </c:pt>
                      <c:pt idx="101">
                        <c:v>8</c:v>
                      </c:pt>
                      <c:pt idx="102">
                        <c:v>12</c:v>
                      </c:pt>
                      <c:pt idx="103">
                        <c:v>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0E7-46B1-915D-286580F1039E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Ledger_Data_24_months!$I$1</c15:sqref>
                        </c15:formulaRef>
                      </c:ext>
                    </c:extLst>
                    <c:strCache>
                      <c:ptCount val="1"/>
                      <c:pt idx="0">
                        <c:v>sites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Ledger_Data_24_months!$I$2:$I$105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12</c:v>
                      </c:pt>
                      <c:pt idx="1">
                        <c:v>19</c:v>
                      </c:pt>
                      <c:pt idx="2">
                        <c:v>13</c:v>
                      </c:pt>
                      <c:pt idx="3">
                        <c:v>21</c:v>
                      </c:pt>
                      <c:pt idx="4">
                        <c:v>21</c:v>
                      </c:pt>
                      <c:pt idx="5">
                        <c:v>8</c:v>
                      </c:pt>
                      <c:pt idx="6">
                        <c:v>14</c:v>
                      </c:pt>
                      <c:pt idx="7">
                        <c:v>8</c:v>
                      </c:pt>
                      <c:pt idx="8">
                        <c:v>1</c:v>
                      </c:pt>
                      <c:pt idx="9">
                        <c:v>5</c:v>
                      </c:pt>
                      <c:pt idx="10">
                        <c:v>23</c:v>
                      </c:pt>
                      <c:pt idx="11">
                        <c:v>14</c:v>
                      </c:pt>
                      <c:pt idx="12">
                        <c:v>23</c:v>
                      </c:pt>
                      <c:pt idx="13">
                        <c:v>30</c:v>
                      </c:pt>
                      <c:pt idx="14">
                        <c:v>20</c:v>
                      </c:pt>
                      <c:pt idx="15">
                        <c:v>6</c:v>
                      </c:pt>
                      <c:pt idx="16">
                        <c:v>22</c:v>
                      </c:pt>
                      <c:pt idx="17">
                        <c:v>11</c:v>
                      </c:pt>
                      <c:pt idx="18">
                        <c:v>28</c:v>
                      </c:pt>
                      <c:pt idx="19">
                        <c:v>26</c:v>
                      </c:pt>
                      <c:pt idx="20">
                        <c:v>19</c:v>
                      </c:pt>
                      <c:pt idx="21">
                        <c:v>21</c:v>
                      </c:pt>
                      <c:pt idx="22">
                        <c:v>28</c:v>
                      </c:pt>
                      <c:pt idx="23">
                        <c:v>27</c:v>
                      </c:pt>
                      <c:pt idx="24">
                        <c:v>19</c:v>
                      </c:pt>
                      <c:pt idx="25">
                        <c:v>25</c:v>
                      </c:pt>
                      <c:pt idx="26">
                        <c:v>6</c:v>
                      </c:pt>
                      <c:pt idx="27">
                        <c:v>23</c:v>
                      </c:pt>
                      <c:pt idx="28">
                        <c:v>20</c:v>
                      </c:pt>
                      <c:pt idx="29">
                        <c:v>17</c:v>
                      </c:pt>
                      <c:pt idx="30">
                        <c:v>29</c:v>
                      </c:pt>
                      <c:pt idx="31">
                        <c:v>26</c:v>
                      </c:pt>
                      <c:pt idx="32">
                        <c:v>16</c:v>
                      </c:pt>
                      <c:pt idx="33">
                        <c:v>3</c:v>
                      </c:pt>
                      <c:pt idx="34">
                        <c:v>22</c:v>
                      </c:pt>
                      <c:pt idx="35">
                        <c:v>14</c:v>
                      </c:pt>
                      <c:pt idx="36">
                        <c:v>27</c:v>
                      </c:pt>
                      <c:pt idx="37">
                        <c:v>15</c:v>
                      </c:pt>
                      <c:pt idx="38">
                        <c:v>11</c:v>
                      </c:pt>
                      <c:pt idx="39">
                        <c:v>24</c:v>
                      </c:pt>
                      <c:pt idx="40">
                        <c:v>4</c:v>
                      </c:pt>
                      <c:pt idx="41">
                        <c:v>9</c:v>
                      </c:pt>
                      <c:pt idx="42">
                        <c:v>27</c:v>
                      </c:pt>
                      <c:pt idx="43">
                        <c:v>8</c:v>
                      </c:pt>
                      <c:pt idx="44">
                        <c:v>1</c:v>
                      </c:pt>
                      <c:pt idx="45">
                        <c:v>22</c:v>
                      </c:pt>
                      <c:pt idx="46">
                        <c:v>6</c:v>
                      </c:pt>
                      <c:pt idx="47">
                        <c:v>24</c:v>
                      </c:pt>
                      <c:pt idx="48">
                        <c:v>8</c:v>
                      </c:pt>
                      <c:pt idx="49">
                        <c:v>14</c:v>
                      </c:pt>
                      <c:pt idx="50">
                        <c:v>5</c:v>
                      </c:pt>
                      <c:pt idx="51">
                        <c:v>8</c:v>
                      </c:pt>
                      <c:pt idx="52">
                        <c:v>16</c:v>
                      </c:pt>
                      <c:pt idx="53">
                        <c:v>3</c:v>
                      </c:pt>
                      <c:pt idx="54">
                        <c:v>4</c:v>
                      </c:pt>
                      <c:pt idx="55">
                        <c:v>22</c:v>
                      </c:pt>
                      <c:pt idx="56">
                        <c:v>5</c:v>
                      </c:pt>
                      <c:pt idx="57">
                        <c:v>25</c:v>
                      </c:pt>
                      <c:pt idx="58">
                        <c:v>3</c:v>
                      </c:pt>
                      <c:pt idx="59">
                        <c:v>21</c:v>
                      </c:pt>
                      <c:pt idx="60">
                        <c:v>2</c:v>
                      </c:pt>
                      <c:pt idx="61">
                        <c:v>2</c:v>
                      </c:pt>
                      <c:pt idx="62">
                        <c:v>1</c:v>
                      </c:pt>
                      <c:pt idx="63">
                        <c:v>6</c:v>
                      </c:pt>
                      <c:pt idx="64">
                        <c:v>14</c:v>
                      </c:pt>
                      <c:pt idx="65">
                        <c:v>23</c:v>
                      </c:pt>
                      <c:pt idx="66">
                        <c:v>25</c:v>
                      </c:pt>
                      <c:pt idx="67">
                        <c:v>12</c:v>
                      </c:pt>
                      <c:pt idx="68">
                        <c:v>19</c:v>
                      </c:pt>
                      <c:pt idx="69">
                        <c:v>7</c:v>
                      </c:pt>
                      <c:pt idx="70">
                        <c:v>2</c:v>
                      </c:pt>
                      <c:pt idx="71">
                        <c:v>26</c:v>
                      </c:pt>
                      <c:pt idx="72">
                        <c:v>28</c:v>
                      </c:pt>
                      <c:pt idx="73">
                        <c:v>8</c:v>
                      </c:pt>
                      <c:pt idx="74">
                        <c:v>29</c:v>
                      </c:pt>
                      <c:pt idx="75">
                        <c:v>29</c:v>
                      </c:pt>
                      <c:pt idx="76">
                        <c:v>29</c:v>
                      </c:pt>
                      <c:pt idx="77">
                        <c:v>11</c:v>
                      </c:pt>
                      <c:pt idx="78">
                        <c:v>2</c:v>
                      </c:pt>
                      <c:pt idx="79">
                        <c:v>23</c:v>
                      </c:pt>
                      <c:pt idx="80">
                        <c:v>28</c:v>
                      </c:pt>
                      <c:pt idx="81">
                        <c:v>11</c:v>
                      </c:pt>
                      <c:pt idx="82">
                        <c:v>1</c:v>
                      </c:pt>
                      <c:pt idx="83">
                        <c:v>7</c:v>
                      </c:pt>
                      <c:pt idx="84">
                        <c:v>2</c:v>
                      </c:pt>
                      <c:pt idx="85">
                        <c:v>12</c:v>
                      </c:pt>
                      <c:pt idx="86">
                        <c:v>7</c:v>
                      </c:pt>
                      <c:pt idx="87">
                        <c:v>14</c:v>
                      </c:pt>
                      <c:pt idx="88">
                        <c:v>30</c:v>
                      </c:pt>
                      <c:pt idx="89">
                        <c:v>15</c:v>
                      </c:pt>
                      <c:pt idx="90">
                        <c:v>25</c:v>
                      </c:pt>
                      <c:pt idx="91">
                        <c:v>14</c:v>
                      </c:pt>
                      <c:pt idx="92">
                        <c:v>27</c:v>
                      </c:pt>
                      <c:pt idx="93">
                        <c:v>12</c:v>
                      </c:pt>
                      <c:pt idx="94">
                        <c:v>14</c:v>
                      </c:pt>
                      <c:pt idx="95">
                        <c:v>8</c:v>
                      </c:pt>
                      <c:pt idx="96">
                        <c:v>11</c:v>
                      </c:pt>
                      <c:pt idx="97">
                        <c:v>2</c:v>
                      </c:pt>
                      <c:pt idx="98">
                        <c:v>29</c:v>
                      </c:pt>
                      <c:pt idx="99">
                        <c:v>12</c:v>
                      </c:pt>
                      <c:pt idx="100">
                        <c:v>26</c:v>
                      </c:pt>
                      <c:pt idx="101">
                        <c:v>1</c:v>
                      </c:pt>
                      <c:pt idx="102">
                        <c:v>4</c:v>
                      </c:pt>
                      <c:pt idx="103">
                        <c:v>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0E7-46B1-915D-286580F1039E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Ledger_Data_24_months!$J$1</c15:sqref>
                        </c15:formulaRef>
                      </c:ext>
                    </c:extLst>
                    <c:strCache>
                      <c:ptCount val="1"/>
                      <c:pt idx="0">
                        <c:v>% Occ. Cab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Ledger_Data_24_months!$J$2:$J$105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16</c:v>
                      </c:pt>
                      <c:pt idx="1">
                        <c:v>8</c:v>
                      </c:pt>
                      <c:pt idx="2">
                        <c:v>33</c:v>
                      </c:pt>
                      <c:pt idx="3">
                        <c:v>100</c:v>
                      </c:pt>
                      <c:pt idx="4">
                        <c:v>33</c:v>
                      </c:pt>
                      <c:pt idx="5">
                        <c:v>58</c:v>
                      </c:pt>
                      <c:pt idx="6">
                        <c:v>91</c:v>
                      </c:pt>
                      <c:pt idx="7">
                        <c:v>16</c:v>
                      </c:pt>
                      <c:pt idx="8">
                        <c:v>66</c:v>
                      </c:pt>
                      <c:pt idx="9">
                        <c:v>50</c:v>
                      </c:pt>
                      <c:pt idx="10">
                        <c:v>50</c:v>
                      </c:pt>
                      <c:pt idx="11">
                        <c:v>66</c:v>
                      </c:pt>
                      <c:pt idx="12">
                        <c:v>91</c:v>
                      </c:pt>
                      <c:pt idx="13">
                        <c:v>91</c:v>
                      </c:pt>
                      <c:pt idx="14">
                        <c:v>58</c:v>
                      </c:pt>
                      <c:pt idx="15">
                        <c:v>83</c:v>
                      </c:pt>
                      <c:pt idx="16">
                        <c:v>83</c:v>
                      </c:pt>
                      <c:pt idx="17">
                        <c:v>100</c:v>
                      </c:pt>
                      <c:pt idx="18">
                        <c:v>25</c:v>
                      </c:pt>
                      <c:pt idx="19">
                        <c:v>91</c:v>
                      </c:pt>
                      <c:pt idx="20">
                        <c:v>66</c:v>
                      </c:pt>
                      <c:pt idx="21">
                        <c:v>33</c:v>
                      </c:pt>
                      <c:pt idx="22">
                        <c:v>91</c:v>
                      </c:pt>
                      <c:pt idx="23">
                        <c:v>75</c:v>
                      </c:pt>
                      <c:pt idx="24">
                        <c:v>41</c:v>
                      </c:pt>
                      <c:pt idx="25">
                        <c:v>83</c:v>
                      </c:pt>
                      <c:pt idx="26">
                        <c:v>50</c:v>
                      </c:pt>
                      <c:pt idx="27">
                        <c:v>66</c:v>
                      </c:pt>
                      <c:pt idx="28">
                        <c:v>8</c:v>
                      </c:pt>
                      <c:pt idx="29">
                        <c:v>100</c:v>
                      </c:pt>
                      <c:pt idx="30">
                        <c:v>83</c:v>
                      </c:pt>
                      <c:pt idx="31">
                        <c:v>83</c:v>
                      </c:pt>
                      <c:pt idx="32">
                        <c:v>41</c:v>
                      </c:pt>
                      <c:pt idx="33">
                        <c:v>83</c:v>
                      </c:pt>
                      <c:pt idx="34">
                        <c:v>58</c:v>
                      </c:pt>
                      <c:pt idx="35">
                        <c:v>50</c:v>
                      </c:pt>
                      <c:pt idx="36">
                        <c:v>8</c:v>
                      </c:pt>
                      <c:pt idx="37">
                        <c:v>91</c:v>
                      </c:pt>
                      <c:pt idx="38">
                        <c:v>100</c:v>
                      </c:pt>
                      <c:pt idx="39">
                        <c:v>91</c:v>
                      </c:pt>
                      <c:pt idx="40">
                        <c:v>50</c:v>
                      </c:pt>
                      <c:pt idx="41">
                        <c:v>100</c:v>
                      </c:pt>
                      <c:pt idx="42">
                        <c:v>83</c:v>
                      </c:pt>
                      <c:pt idx="43">
                        <c:v>75</c:v>
                      </c:pt>
                      <c:pt idx="44">
                        <c:v>75</c:v>
                      </c:pt>
                      <c:pt idx="45">
                        <c:v>100</c:v>
                      </c:pt>
                      <c:pt idx="46">
                        <c:v>25</c:v>
                      </c:pt>
                      <c:pt idx="47">
                        <c:v>83</c:v>
                      </c:pt>
                      <c:pt idx="48">
                        <c:v>25</c:v>
                      </c:pt>
                      <c:pt idx="49">
                        <c:v>75</c:v>
                      </c:pt>
                      <c:pt idx="50">
                        <c:v>50</c:v>
                      </c:pt>
                      <c:pt idx="51">
                        <c:v>25</c:v>
                      </c:pt>
                      <c:pt idx="52">
                        <c:v>25</c:v>
                      </c:pt>
                      <c:pt idx="53">
                        <c:v>50</c:v>
                      </c:pt>
                      <c:pt idx="54">
                        <c:v>50</c:v>
                      </c:pt>
                      <c:pt idx="55">
                        <c:v>83</c:v>
                      </c:pt>
                      <c:pt idx="56">
                        <c:v>58</c:v>
                      </c:pt>
                      <c:pt idx="57">
                        <c:v>75</c:v>
                      </c:pt>
                      <c:pt idx="58">
                        <c:v>16</c:v>
                      </c:pt>
                      <c:pt idx="59">
                        <c:v>25</c:v>
                      </c:pt>
                      <c:pt idx="60">
                        <c:v>100</c:v>
                      </c:pt>
                      <c:pt idx="61">
                        <c:v>91</c:v>
                      </c:pt>
                      <c:pt idx="62">
                        <c:v>25</c:v>
                      </c:pt>
                      <c:pt idx="63">
                        <c:v>33</c:v>
                      </c:pt>
                      <c:pt idx="64">
                        <c:v>33</c:v>
                      </c:pt>
                      <c:pt idx="65">
                        <c:v>25</c:v>
                      </c:pt>
                      <c:pt idx="66">
                        <c:v>8</c:v>
                      </c:pt>
                      <c:pt idx="67">
                        <c:v>75</c:v>
                      </c:pt>
                      <c:pt idx="68">
                        <c:v>66</c:v>
                      </c:pt>
                      <c:pt idx="69">
                        <c:v>66</c:v>
                      </c:pt>
                      <c:pt idx="70">
                        <c:v>58</c:v>
                      </c:pt>
                      <c:pt idx="71">
                        <c:v>8</c:v>
                      </c:pt>
                      <c:pt idx="72">
                        <c:v>25</c:v>
                      </c:pt>
                      <c:pt idx="73">
                        <c:v>58</c:v>
                      </c:pt>
                      <c:pt idx="74">
                        <c:v>8</c:v>
                      </c:pt>
                      <c:pt idx="75">
                        <c:v>16</c:v>
                      </c:pt>
                      <c:pt idx="76">
                        <c:v>58</c:v>
                      </c:pt>
                      <c:pt idx="77">
                        <c:v>50</c:v>
                      </c:pt>
                      <c:pt idx="78">
                        <c:v>66</c:v>
                      </c:pt>
                      <c:pt idx="79">
                        <c:v>66</c:v>
                      </c:pt>
                      <c:pt idx="80">
                        <c:v>83</c:v>
                      </c:pt>
                      <c:pt idx="81">
                        <c:v>41</c:v>
                      </c:pt>
                      <c:pt idx="82">
                        <c:v>75</c:v>
                      </c:pt>
                      <c:pt idx="83">
                        <c:v>83</c:v>
                      </c:pt>
                      <c:pt idx="84">
                        <c:v>16</c:v>
                      </c:pt>
                      <c:pt idx="85">
                        <c:v>8</c:v>
                      </c:pt>
                      <c:pt idx="86">
                        <c:v>100</c:v>
                      </c:pt>
                      <c:pt idx="87">
                        <c:v>58</c:v>
                      </c:pt>
                      <c:pt idx="88">
                        <c:v>8</c:v>
                      </c:pt>
                      <c:pt idx="89">
                        <c:v>100</c:v>
                      </c:pt>
                      <c:pt idx="90">
                        <c:v>25</c:v>
                      </c:pt>
                      <c:pt idx="91">
                        <c:v>8</c:v>
                      </c:pt>
                      <c:pt idx="92">
                        <c:v>50</c:v>
                      </c:pt>
                      <c:pt idx="93">
                        <c:v>8</c:v>
                      </c:pt>
                      <c:pt idx="94">
                        <c:v>100</c:v>
                      </c:pt>
                      <c:pt idx="95">
                        <c:v>75</c:v>
                      </c:pt>
                      <c:pt idx="96">
                        <c:v>8</c:v>
                      </c:pt>
                      <c:pt idx="97">
                        <c:v>25</c:v>
                      </c:pt>
                      <c:pt idx="98">
                        <c:v>25</c:v>
                      </c:pt>
                      <c:pt idx="99">
                        <c:v>100</c:v>
                      </c:pt>
                      <c:pt idx="100">
                        <c:v>91</c:v>
                      </c:pt>
                      <c:pt idx="101">
                        <c:v>66</c:v>
                      </c:pt>
                      <c:pt idx="102">
                        <c:v>100</c:v>
                      </c:pt>
                      <c:pt idx="103">
                        <c:v>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0E7-46B1-915D-286580F1039E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Ledger_Data_24_months!$K$1</c15:sqref>
                        </c15:formulaRef>
                      </c:ext>
                    </c:extLst>
                    <c:strCache>
                      <c:ptCount val="1"/>
                      <c:pt idx="0">
                        <c:v>% Occ. Site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Ledger_Data_24_months!$K$2:$K$105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40</c:v>
                      </c:pt>
                      <c:pt idx="1">
                        <c:v>63</c:v>
                      </c:pt>
                      <c:pt idx="2">
                        <c:v>43</c:v>
                      </c:pt>
                      <c:pt idx="3">
                        <c:v>70</c:v>
                      </c:pt>
                      <c:pt idx="4">
                        <c:v>70</c:v>
                      </c:pt>
                      <c:pt idx="5">
                        <c:v>26</c:v>
                      </c:pt>
                      <c:pt idx="6">
                        <c:v>46</c:v>
                      </c:pt>
                      <c:pt idx="7">
                        <c:v>26</c:v>
                      </c:pt>
                      <c:pt idx="8">
                        <c:v>3</c:v>
                      </c:pt>
                      <c:pt idx="9">
                        <c:v>16</c:v>
                      </c:pt>
                      <c:pt idx="10">
                        <c:v>76</c:v>
                      </c:pt>
                      <c:pt idx="11">
                        <c:v>46</c:v>
                      </c:pt>
                      <c:pt idx="12">
                        <c:v>76</c:v>
                      </c:pt>
                      <c:pt idx="13">
                        <c:v>100</c:v>
                      </c:pt>
                      <c:pt idx="14">
                        <c:v>66</c:v>
                      </c:pt>
                      <c:pt idx="15">
                        <c:v>20</c:v>
                      </c:pt>
                      <c:pt idx="16">
                        <c:v>73</c:v>
                      </c:pt>
                      <c:pt idx="17">
                        <c:v>36</c:v>
                      </c:pt>
                      <c:pt idx="18">
                        <c:v>93</c:v>
                      </c:pt>
                      <c:pt idx="19">
                        <c:v>86</c:v>
                      </c:pt>
                      <c:pt idx="20">
                        <c:v>63</c:v>
                      </c:pt>
                      <c:pt idx="21">
                        <c:v>70</c:v>
                      </c:pt>
                      <c:pt idx="22">
                        <c:v>93</c:v>
                      </c:pt>
                      <c:pt idx="23">
                        <c:v>90</c:v>
                      </c:pt>
                      <c:pt idx="24">
                        <c:v>63</c:v>
                      </c:pt>
                      <c:pt idx="25">
                        <c:v>83</c:v>
                      </c:pt>
                      <c:pt idx="26">
                        <c:v>20</c:v>
                      </c:pt>
                      <c:pt idx="27">
                        <c:v>76</c:v>
                      </c:pt>
                      <c:pt idx="28">
                        <c:v>66</c:v>
                      </c:pt>
                      <c:pt idx="29">
                        <c:v>56</c:v>
                      </c:pt>
                      <c:pt idx="30">
                        <c:v>96</c:v>
                      </c:pt>
                      <c:pt idx="31">
                        <c:v>86</c:v>
                      </c:pt>
                      <c:pt idx="32">
                        <c:v>53</c:v>
                      </c:pt>
                      <c:pt idx="33">
                        <c:v>10</c:v>
                      </c:pt>
                      <c:pt idx="34">
                        <c:v>73</c:v>
                      </c:pt>
                      <c:pt idx="35">
                        <c:v>46</c:v>
                      </c:pt>
                      <c:pt idx="36">
                        <c:v>90</c:v>
                      </c:pt>
                      <c:pt idx="37">
                        <c:v>50</c:v>
                      </c:pt>
                      <c:pt idx="38">
                        <c:v>36</c:v>
                      </c:pt>
                      <c:pt idx="39">
                        <c:v>80</c:v>
                      </c:pt>
                      <c:pt idx="40">
                        <c:v>13</c:v>
                      </c:pt>
                      <c:pt idx="41">
                        <c:v>30</c:v>
                      </c:pt>
                      <c:pt idx="42">
                        <c:v>90</c:v>
                      </c:pt>
                      <c:pt idx="43">
                        <c:v>26</c:v>
                      </c:pt>
                      <c:pt idx="44">
                        <c:v>3</c:v>
                      </c:pt>
                      <c:pt idx="45">
                        <c:v>73</c:v>
                      </c:pt>
                      <c:pt idx="46">
                        <c:v>20</c:v>
                      </c:pt>
                      <c:pt idx="47">
                        <c:v>80</c:v>
                      </c:pt>
                      <c:pt idx="48">
                        <c:v>26</c:v>
                      </c:pt>
                      <c:pt idx="49">
                        <c:v>46</c:v>
                      </c:pt>
                      <c:pt idx="50">
                        <c:v>16</c:v>
                      </c:pt>
                      <c:pt idx="51">
                        <c:v>26</c:v>
                      </c:pt>
                      <c:pt idx="52">
                        <c:v>53</c:v>
                      </c:pt>
                      <c:pt idx="53">
                        <c:v>10</c:v>
                      </c:pt>
                      <c:pt idx="54">
                        <c:v>13</c:v>
                      </c:pt>
                      <c:pt idx="55">
                        <c:v>73</c:v>
                      </c:pt>
                      <c:pt idx="56">
                        <c:v>16</c:v>
                      </c:pt>
                      <c:pt idx="57">
                        <c:v>83</c:v>
                      </c:pt>
                      <c:pt idx="58">
                        <c:v>10</c:v>
                      </c:pt>
                      <c:pt idx="59">
                        <c:v>70</c:v>
                      </c:pt>
                      <c:pt idx="60">
                        <c:v>6</c:v>
                      </c:pt>
                      <c:pt idx="61">
                        <c:v>6</c:v>
                      </c:pt>
                      <c:pt idx="62">
                        <c:v>3</c:v>
                      </c:pt>
                      <c:pt idx="63">
                        <c:v>20</c:v>
                      </c:pt>
                      <c:pt idx="64">
                        <c:v>46</c:v>
                      </c:pt>
                      <c:pt idx="65">
                        <c:v>76</c:v>
                      </c:pt>
                      <c:pt idx="66">
                        <c:v>83</c:v>
                      </c:pt>
                      <c:pt idx="67">
                        <c:v>40</c:v>
                      </c:pt>
                      <c:pt idx="68">
                        <c:v>63</c:v>
                      </c:pt>
                      <c:pt idx="69">
                        <c:v>23</c:v>
                      </c:pt>
                      <c:pt idx="70">
                        <c:v>6</c:v>
                      </c:pt>
                      <c:pt idx="71">
                        <c:v>86</c:v>
                      </c:pt>
                      <c:pt idx="72">
                        <c:v>93</c:v>
                      </c:pt>
                      <c:pt idx="73">
                        <c:v>26</c:v>
                      </c:pt>
                      <c:pt idx="74">
                        <c:v>96</c:v>
                      </c:pt>
                      <c:pt idx="75">
                        <c:v>96</c:v>
                      </c:pt>
                      <c:pt idx="76">
                        <c:v>96</c:v>
                      </c:pt>
                      <c:pt idx="77">
                        <c:v>36</c:v>
                      </c:pt>
                      <c:pt idx="78">
                        <c:v>6</c:v>
                      </c:pt>
                      <c:pt idx="79">
                        <c:v>76</c:v>
                      </c:pt>
                      <c:pt idx="80">
                        <c:v>93</c:v>
                      </c:pt>
                      <c:pt idx="81">
                        <c:v>36</c:v>
                      </c:pt>
                      <c:pt idx="82">
                        <c:v>3</c:v>
                      </c:pt>
                      <c:pt idx="83">
                        <c:v>23</c:v>
                      </c:pt>
                      <c:pt idx="84">
                        <c:v>6</c:v>
                      </c:pt>
                      <c:pt idx="85">
                        <c:v>40</c:v>
                      </c:pt>
                      <c:pt idx="86">
                        <c:v>23</c:v>
                      </c:pt>
                      <c:pt idx="87">
                        <c:v>46</c:v>
                      </c:pt>
                      <c:pt idx="88">
                        <c:v>100</c:v>
                      </c:pt>
                      <c:pt idx="89">
                        <c:v>50</c:v>
                      </c:pt>
                      <c:pt idx="90">
                        <c:v>83</c:v>
                      </c:pt>
                      <c:pt idx="91">
                        <c:v>46</c:v>
                      </c:pt>
                      <c:pt idx="92">
                        <c:v>90</c:v>
                      </c:pt>
                      <c:pt idx="93">
                        <c:v>40</c:v>
                      </c:pt>
                      <c:pt idx="94">
                        <c:v>46</c:v>
                      </c:pt>
                      <c:pt idx="95">
                        <c:v>26</c:v>
                      </c:pt>
                      <c:pt idx="96">
                        <c:v>36</c:v>
                      </c:pt>
                      <c:pt idx="97">
                        <c:v>6</c:v>
                      </c:pt>
                      <c:pt idx="98">
                        <c:v>96</c:v>
                      </c:pt>
                      <c:pt idx="99">
                        <c:v>40</c:v>
                      </c:pt>
                      <c:pt idx="100">
                        <c:v>86</c:v>
                      </c:pt>
                      <c:pt idx="101">
                        <c:v>3</c:v>
                      </c:pt>
                      <c:pt idx="102">
                        <c:v>13</c:v>
                      </c:pt>
                      <c:pt idx="103">
                        <c:v>20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0E7-46B1-915D-286580F1039E}"/>
                  </c:ext>
                </c:extLst>
              </c15:ser>
            </c15:filteredLineSeries>
          </c:ext>
        </c:extLst>
      </c:lineChart>
      <c:catAx>
        <c:axId val="425855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851456"/>
        <c:crosses val="autoZero"/>
        <c:auto val="1"/>
        <c:lblAlgn val="ctr"/>
        <c:lblOffset val="100"/>
        <c:noMultiLvlLbl val="0"/>
      </c:catAx>
      <c:valAx>
        <c:axId val="42585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85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Customers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Ledger_Data_24_months!$B$1</c:f>
              <c:strCache>
                <c:ptCount val="1"/>
                <c:pt idx="0">
                  <c:v>Families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Ledger_Data_24_months!$B$2:$B$105</c:f>
              <c:numCache>
                <c:formatCode>General</c:formatCode>
                <c:ptCount val="104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7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6</c:v>
                </c:pt>
                <c:pt idx="11">
                  <c:v>5</c:v>
                </c:pt>
                <c:pt idx="12">
                  <c:v>3</c:v>
                </c:pt>
                <c:pt idx="13">
                  <c:v>0</c:v>
                </c:pt>
                <c:pt idx="14">
                  <c:v>4</c:v>
                </c:pt>
                <c:pt idx="15">
                  <c:v>0</c:v>
                </c:pt>
                <c:pt idx="16">
                  <c:v>2</c:v>
                </c:pt>
                <c:pt idx="17">
                  <c:v>5</c:v>
                </c:pt>
                <c:pt idx="18">
                  <c:v>7</c:v>
                </c:pt>
                <c:pt idx="19">
                  <c:v>7</c:v>
                </c:pt>
                <c:pt idx="20">
                  <c:v>7</c:v>
                </c:pt>
                <c:pt idx="21">
                  <c:v>6</c:v>
                </c:pt>
                <c:pt idx="22">
                  <c:v>4</c:v>
                </c:pt>
                <c:pt idx="23">
                  <c:v>7</c:v>
                </c:pt>
                <c:pt idx="24">
                  <c:v>4</c:v>
                </c:pt>
                <c:pt idx="25">
                  <c:v>7</c:v>
                </c:pt>
                <c:pt idx="26">
                  <c:v>1</c:v>
                </c:pt>
                <c:pt idx="27">
                  <c:v>3</c:v>
                </c:pt>
                <c:pt idx="28">
                  <c:v>4</c:v>
                </c:pt>
                <c:pt idx="29">
                  <c:v>6</c:v>
                </c:pt>
                <c:pt idx="30">
                  <c:v>2</c:v>
                </c:pt>
                <c:pt idx="31">
                  <c:v>5</c:v>
                </c:pt>
                <c:pt idx="32">
                  <c:v>3</c:v>
                </c:pt>
                <c:pt idx="33">
                  <c:v>5</c:v>
                </c:pt>
                <c:pt idx="34">
                  <c:v>7</c:v>
                </c:pt>
                <c:pt idx="35">
                  <c:v>0</c:v>
                </c:pt>
                <c:pt idx="36">
                  <c:v>2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4</c:v>
                </c:pt>
                <c:pt idx="42">
                  <c:v>5</c:v>
                </c:pt>
                <c:pt idx="43">
                  <c:v>3</c:v>
                </c:pt>
                <c:pt idx="44">
                  <c:v>1</c:v>
                </c:pt>
                <c:pt idx="45">
                  <c:v>2</c:v>
                </c:pt>
                <c:pt idx="46">
                  <c:v>5</c:v>
                </c:pt>
                <c:pt idx="47">
                  <c:v>0</c:v>
                </c:pt>
                <c:pt idx="48">
                  <c:v>7</c:v>
                </c:pt>
                <c:pt idx="49">
                  <c:v>2</c:v>
                </c:pt>
                <c:pt idx="50">
                  <c:v>7</c:v>
                </c:pt>
                <c:pt idx="51">
                  <c:v>7</c:v>
                </c:pt>
                <c:pt idx="52">
                  <c:v>4</c:v>
                </c:pt>
                <c:pt idx="53">
                  <c:v>2</c:v>
                </c:pt>
                <c:pt idx="54">
                  <c:v>6</c:v>
                </c:pt>
                <c:pt idx="55">
                  <c:v>5</c:v>
                </c:pt>
                <c:pt idx="56">
                  <c:v>1</c:v>
                </c:pt>
                <c:pt idx="57">
                  <c:v>6</c:v>
                </c:pt>
                <c:pt idx="58">
                  <c:v>0</c:v>
                </c:pt>
                <c:pt idx="59">
                  <c:v>2</c:v>
                </c:pt>
                <c:pt idx="60">
                  <c:v>3</c:v>
                </c:pt>
                <c:pt idx="61">
                  <c:v>3</c:v>
                </c:pt>
                <c:pt idx="62">
                  <c:v>0</c:v>
                </c:pt>
                <c:pt idx="63">
                  <c:v>7</c:v>
                </c:pt>
                <c:pt idx="64">
                  <c:v>2</c:v>
                </c:pt>
                <c:pt idx="65">
                  <c:v>0</c:v>
                </c:pt>
                <c:pt idx="66">
                  <c:v>4</c:v>
                </c:pt>
                <c:pt idx="67">
                  <c:v>2</c:v>
                </c:pt>
                <c:pt idx="68">
                  <c:v>5</c:v>
                </c:pt>
                <c:pt idx="69">
                  <c:v>7</c:v>
                </c:pt>
                <c:pt idx="70">
                  <c:v>3</c:v>
                </c:pt>
                <c:pt idx="71">
                  <c:v>6</c:v>
                </c:pt>
                <c:pt idx="72">
                  <c:v>1</c:v>
                </c:pt>
                <c:pt idx="73">
                  <c:v>2</c:v>
                </c:pt>
                <c:pt idx="74">
                  <c:v>3</c:v>
                </c:pt>
                <c:pt idx="75">
                  <c:v>2</c:v>
                </c:pt>
                <c:pt idx="76">
                  <c:v>0</c:v>
                </c:pt>
                <c:pt idx="77">
                  <c:v>4</c:v>
                </c:pt>
                <c:pt idx="78">
                  <c:v>0</c:v>
                </c:pt>
                <c:pt idx="79">
                  <c:v>1</c:v>
                </c:pt>
                <c:pt idx="80">
                  <c:v>5</c:v>
                </c:pt>
                <c:pt idx="81">
                  <c:v>1</c:v>
                </c:pt>
                <c:pt idx="82">
                  <c:v>6</c:v>
                </c:pt>
                <c:pt idx="83">
                  <c:v>3</c:v>
                </c:pt>
                <c:pt idx="84">
                  <c:v>1</c:v>
                </c:pt>
                <c:pt idx="85">
                  <c:v>2</c:v>
                </c:pt>
                <c:pt idx="86">
                  <c:v>7</c:v>
                </c:pt>
                <c:pt idx="87">
                  <c:v>7</c:v>
                </c:pt>
                <c:pt idx="88">
                  <c:v>3</c:v>
                </c:pt>
                <c:pt idx="89">
                  <c:v>3</c:v>
                </c:pt>
                <c:pt idx="90">
                  <c:v>0</c:v>
                </c:pt>
                <c:pt idx="91">
                  <c:v>3</c:v>
                </c:pt>
                <c:pt idx="92">
                  <c:v>1</c:v>
                </c:pt>
                <c:pt idx="93">
                  <c:v>1</c:v>
                </c:pt>
                <c:pt idx="94">
                  <c:v>5</c:v>
                </c:pt>
                <c:pt idx="95">
                  <c:v>7</c:v>
                </c:pt>
                <c:pt idx="96">
                  <c:v>4</c:v>
                </c:pt>
                <c:pt idx="97">
                  <c:v>0</c:v>
                </c:pt>
                <c:pt idx="98">
                  <c:v>3</c:v>
                </c:pt>
                <c:pt idx="99">
                  <c:v>7</c:v>
                </c:pt>
                <c:pt idx="100">
                  <c:v>3</c:v>
                </c:pt>
                <c:pt idx="101">
                  <c:v>0</c:v>
                </c:pt>
                <c:pt idx="102">
                  <c:v>4</c:v>
                </c:pt>
                <c:pt idx="10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99-469C-8F63-5172468F8CEC}"/>
            </c:ext>
          </c:extLst>
        </c:ser>
        <c:ser>
          <c:idx val="3"/>
          <c:order val="3"/>
          <c:tx>
            <c:strRef>
              <c:f>Ledger_Data_24_months!$D$1</c:f>
              <c:strCache>
                <c:ptCount val="1"/>
                <c:pt idx="0">
                  <c:v>Groups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Ledger_Data_24_months!$D$2:$D$105</c:f>
              <c:numCache>
                <c:formatCode>General</c:formatCode>
                <c:ptCount val="104"/>
                <c:pt idx="0">
                  <c:v>3</c:v>
                </c:pt>
                <c:pt idx="1">
                  <c:v>6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7</c:v>
                </c:pt>
                <c:pt idx="8">
                  <c:v>1</c:v>
                </c:pt>
                <c:pt idx="9">
                  <c:v>7</c:v>
                </c:pt>
                <c:pt idx="10">
                  <c:v>3</c:v>
                </c:pt>
                <c:pt idx="11">
                  <c:v>7</c:v>
                </c:pt>
                <c:pt idx="12">
                  <c:v>6</c:v>
                </c:pt>
                <c:pt idx="13">
                  <c:v>0</c:v>
                </c:pt>
                <c:pt idx="14">
                  <c:v>7</c:v>
                </c:pt>
                <c:pt idx="15">
                  <c:v>6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  <c:pt idx="23">
                  <c:v>2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5</c:v>
                </c:pt>
                <c:pt idx="31">
                  <c:v>7</c:v>
                </c:pt>
                <c:pt idx="32">
                  <c:v>0</c:v>
                </c:pt>
                <c:pt idx="33">
                  <c:v>2</c:v>
                </c:pt>
                <c:pt idx="34">
                  <c:v>3</c:v>
                </c:pt>
                <c:pt idx="35">
                  <c:v>0</c:v>
                </c:pt>
                <c:pt idx="36">
                  <c:v>7</c:v>
                </c:pt>
                <c:pt idx="37">
                  <c:v>5</c:v>
                </c:pt>
                <c:pt idx="38">
                  <c:v>6</c:v>
                </c:pt>
                <c:pt idx="39">
                  <c:v>4</c:v>
                </c:pt>
                <c:pt idx="40">
                  <c:v>3</c:v>
                </c:pt>
                <c:pt idx="41">
                  <c:v>5</c:v>
                </c:pt>
                <c:pt idx="42">
                  <c:v>6</c:v>
                </c:pt>
                <c:pt idx="43">
                  <c:v>7</c:v>
                </c:pt>
                <c:pt idx="44">
                  <c:v>1</c:v>
                </c:pt>
                <c:pt idx="45">
                  <c:v>0</c:v>
                </c:pt>
                <c:pt idx="46">
                  <c:v>3</c:v>
                </c:pt>
                <c:pt idx="47">
                  <c:v>3</c:v>
                </c:pt>
                <c:pt idx="48">
                  <c:v>6</c:v>
                </c:pt>
                <c:pt idx="49">
                  <c:v>0</c:v>
                </c:pt>
                <c:pt idx="50">
                  <c:v>5</c:v>
                </c:pt>
                <c:pt idx="51">
                  <c:v>4</c:v>
                </c:pt>
                <c:pt idx="52">
                  <c:v>7</c:v>
                </c:pt>
                <c:pt idx="53">
                  <c:v>3</c:v>
                </c:pt>
                <c:pt idx="54">
                  <c:v>7</c:v>
                </c:pt>
                <c:pt idx="55">
                  <c:v>0</c:v>
                </c:pt>
                <c:pt idx="56">
                  <c:v>6</c:v>
                </c:pt>
                <c:pt idx="57">
                  <c:v>2</c:v>
                </c:pt>
                <c:pt idx="58">
                  <c:v>3</c:v>
                </c:pt>
                <c:pt idx="59">
                  <c:v>4</c:v>
                </c:pt>
                <c:pt idx="60">
                  <c:v>7</c:v>
                </c:pt>
                <c:pt idx="61">
                  <c:v>6</c:v>
                </c:pt>
                <c:pt idx="62">
                  <c:v>3</c:v>
                </c:pt>
                <c:pt idx="63">
                  <c:v>7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5</c:v>
                </c:pt>
                <c:pt idx="68">
                  <c:v>4</c:v>
                </c:pt>
                <c:pt idx="69">
                  <c:v>1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3</c:v>
                </c:pt>
                <c:pt idx="74">
                  <c:v>7</c:v>
                </c:pt>
                <c:pt idx="75">
                  <c:v>7</c:v>
                </c:pt>
                <c:pt idx="76">
                  <c:v>0</c:v>
                </c:pt>
                <c:pt idx="77">
                  <c:v>0</c:v>
                </c:pt>
                <c:pt idx="78">
                  <c:v>6</c:v>
                </c:pt>
                <c:pt idx="79">
                  <c:v>1</c:v>
                </c:pt>
                <c:pt idx="80">
                  <c:v>1</c:v>
                </c:pt>
                <c:pt idx="81">
                  <c:v>5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1</c:v>
                </c:pt>
                <c:pt idx="86">
                  <c:v>3</c:v>
                </c:pt>
                <c:pt idx="87">
                  <c:v>7</c:v>
                </c:pt>
                <c:pt idx="88">
                  <c:v>2</c:v>
                </c:pt>
                <c:pt idx="89">
                  <c:v>6</c:v>
                </c:pt>
                <c:pt idx="90">
                  <c:v>1</c:v>
                </c:pt>
                <c:pt idx="91">
                  <c:v>7</c:v>
                </c:pt>
                <c:pt idx="92">
                  <c:v>3</c:v>
                </c:pt>
                <c:pt idx="93">
                  <c:v>0</c:v>
                </c:pt>
                <c:pt idx="94">
                  <c:v>2</c:v>
                </c:pt>
                <c:pt idx="95">
                  <c:v>5</c:v>
                </c:pt>
                <c:pt idx="96">
                  <c:v>7</c:v>
                </c:pt>
                <c:pt idx="97">
                  <c:v>0</c:v>
                </c:pt>
                <c:pt idx="98">
                  <c:v>0</c:v>
                </c:pt>
                <c:pt idx="99">
                  <c:v>7</c:v>
                </c:pt>
                <c:pt idx="100">
                  <c:v>0</c:v>
                </c:pt>
                <c:pt idx="101">
                  <c:v>3</c:v>
                </c:pt>
                <c:pt idx="102">
                  <c:v>5</c:v>
                </c:pt>
                <c:pt idx="10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99-469C-8F63-5172468F8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625600"/>
        <c:axId val="4316160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Ledger_Data_24_months!$A$1</c15:sqref>
                        </c15:formulaRef>
                      </c:ext>
                    </c:extLst>
                    <c:strCache>
                      <c:ptCount val="1"/>
                      <c:pt idx="0">
                        <c:v>Week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Ledger_Data_24_months!$A$2:$A$105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1</c:v>
                      </c:pt>
                      <c:pt idx="53">
                        <c:v>2</c:v>
                      </c:pt>
                      <c:pt idx="54">
                        <c:v>3</c:v>
                      </c:pt>
                      <c:pt idx="55">
                        <c:v>4</c:v>
                      </c:pt>
                      <c:pt idx="56">
                        <c:v>5</c:v>
                      </c:pt>
                      <c:pt idx="57">
                        <c:v>6</c:v>
                      </c:pt>
                      <c:pt idx="58">
                        <c:v>7</c:v>
                      </c:pt>
                      <c:pt idx="59">
                        <c:v>8</c:v>
                      </c:pt>
                      <c:pt idx="60">
                        <c:v>9</c:v>
                      </c:pt>
                      <c:pt idx="61">
                        <c:v>10</c:v>
                      </c:pt>
                      <c:pt idx="62">
                        <c:v>11</c:v>
                      </c:pt>
                      <c:pt idx="63">
                        <c:v>12</c:v>
                      </c:pt>
                      <c:pt idx="64">
                        <c:v>13</c:v>
                      </c:pt>
                      <c:pt idx="65">
                        <c:v>14</c:v>
                      </c:pt>
                      <c:pt idx="66">
                        <c:v>15</c:v>
                      </c:pt>
                      <c:pt idx="67">
                        <c:v>16</c:v>
                      </c:pt>
                      <c:pt idx="68">
                        <c:v>17</c:v>
                      </c:pt>
                      <c:pt idx="69">
                        <c:v>18</c:v>
                      </c:pt>
                      <c:pt idx="70">
                        <c:v>19</c:v>
                      </c:pt>
                      <c:pt idx="71">
                        <c:v>20</c:v>
                      </c:pt>
                      <c:pt idx="72">
                        <c:v>21</c:v>
                      </c:pt>
                      <c:pt idx="73">
                        <c:v>22</c:v>
                      </c:pt>
                      <c:pt idx="74">
                        <c:v>23</c:v>
                      </c:pt>
                      <c:pt idx="75">
                        <c:v>24</c:v>
                      </c:pt>
                      <c:pt idx="76">
                        <c:v>25</c:v>
                      </c:pt>
                      <c:pt idx="77">
                        <c:v>26</c:v>
                      </c:pt>
                      <c:pt idx="78">
                        <c:v>27</c:v>
                      </c:pt>
                      <c:pt idx="79">
                        <c:v>28</c:v>
                      </c:pt>
                      <c:pt idx="80">
                        <c:v>29</c:v>
                      </c:pt>
                      <c:pt idx="81">
                        <c:v>30</c:v>
                      </c:pt>
                      <c:pt idx="82">
                        <c:v>31</c:v>
                      </c:pt>
                      <c:pt idx="83">
                        <c:v>32</c:v>
                      </c:pt>
                      <c:pt idx="84">
                        <c:v>33</c:v>
                      </c:pt>
                      <c:pt idx="85">
                        <c:v>34</c:v>
                      </c:pt>
                      <c:pt idx="86">
                        <c:v>35</c:v>
                      </c:pt>
                      <c:pt idx="87">
                        <c:v>36</c:v>
                      </c:pt>
                      <c:pt idx="88">
                        <c:v>37</c:v>
                      </c:pt>
                      <c:pt idx="89">
                        <c:v>38</c:v>
                      </c:pt>
                      <c:pt idx="90">
                        <c:v>39</c:v>
                      </c:pt>
                      <c:pt idx="91">
                        <c:v>40</c:v>
                      </c:pt>
                      <c:pt idx="92">
                        <c:v>41</c:v>
                      </c:pt>
                      <c:pt idx="93">
                        <c:v>42</c:v>
                      </c:pt>
                      <c:pt idx="94">
                        <c:v>43</c:v>
                      </c:pt>
                      <c:pt idx="95">
                        <c:v>44</c:v>
                      </c:pt>
                      <c:pt idx="96">
                        <c:v>45</c:v>
                      </c:pt>
                      <c:pt idx="97">
                        <c:v>46</c:v>
                      </c:pt>
                      <c:pt idx="98">
                        <c:v>47</c:v>
                      </c:pt>
                      <c:pt idx="99">
                        <c:v>48</c:v>
                      </c:pt>
                      <c:pt idx="100">
                        <c:v>49</c:v>
                      </c:pt>
                      <c:pt idx="101">
                        <c:v>50</c:v>
                      </c:pt>
                      <c:pt idx="102">
                        <c:v>51</c:v>
                      </c:pt>
                      <c:pt idx="103">
                        <c:v>52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4C99-469C-8F63-5172468F8CE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Ledger_Data_24_months!$C$1</c15:sqref>
                        </c15:formulaRef>
                      </c:ext>
                    </c:extLst>
                    <c:strCache>
                      <c:ptCount val="1"/>
                      <c:pt idx="0">
                        <c:v>N0. in Family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Ledger_Data_24_months!$C$2:$C$105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1</c:v>
                      </c:pt>
                      <c:pt idx="1">
                        <c:v>5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4</c:v>
                      </c:pt>
                      <c:pt idx="6">
                        <c:v>2</c:v>
                      </c:pt>
                      <c:pt idx="7">
                        <c:v>5</c:v>
                      </c:pt>
                      <c:pt idx="8">
                        <c:v>0</c:v>
                      </c:pt>
                      <c:pt idx="9">
                        <c:v>3</c:v>
                      </c:pt>
                      <c:pt idx="10">
                        <c:v>0</c:v>
                      </c:pt>
                      <c:pt idx="11">
                        <c:v>1</c:v>
                      </c:pt>
                      <c:pt idx="12">
                        <c:v>5</c:v>
                      </c:pt>
                      <c:pt idx="13">
                        <c:v>3</c:v>
                      </c:pt>
                      <c:pt idx="14">
                        <c:v>5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5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0</c:v>
                      </c:pt>
                      <c:pt idx="21">
                        <c:v>1</c:v>
                      </c:pt>
                      <c:pt idx="22">
                        <c:v>5</c:v>
                      </c:pt>
                      <c:pt idx="23">
                        <c:v>3</c:v>
                      </c:pt>
                      <c:pt idx="24">
                        <c:v>4</c:v>
                      </c:pt>
                      <c:pt idx="25">
                        <c:v>5</c:v>
                      </c:pt>
                      <c:pt idx="26">
                        <c:v>5</c:v>
                      </c:pt>
                      <c:pt idx="27">
                        <c:v>2</c:v>
                      </c:pt>
                      <c:pt idx="28">
                        <c:v>5</c:v>
                      </c:pt>
                      <c:pt idx="29">
                        <c:v>4</c:v>
                      </c:pt>
                      <c:pt idx="30">
                        <c:v>3</c:v>
                      </c:pt>
                      <c:pt idx="31">
                        <c:v>3</c:v>
                      </c:pt>
                      <c:pt idx="32">
                        <c:v>5</c:v>
                      </c:pt>
                      <c:pt idx="33">
                        <c:v>5</c:v>
                      </c:pt>
                      <c:pt idx="34">
                        <c:v>1</c:v>
                      </c:pt>
                      <c:pt idx="35">
                        <c:v>2</c:v>
                      </c:pt>
                      <c:pt idx="36">
                        <c:v>5</c:v>
                      </c:pt>
                      <c:pt idx="37">
                        <c:v>2</c:v>
                      </c:pt>
                      <c:pt idx="38">
                        <c:v>5</c:v>
                      </c:pt>
                      <c:pt idx="39">
                        <c:v>5</c:v>
                      </c:pt>
                      <c:pt idx="40">
                        <c:v>0</c:v>
                      </c:pt>
                      <c:pt idx="41">
                        <c:v>1</c:v>
                      </c:pt>
                      <c:pt idx="42">
                        <c:v>3</c:v>
                      </c:pt>
                      <c:pt idx="43">
                        <c:v>3</c:v>
                      </c:pt>
                      <c:pt idx="44">
                        <c:v>5</c:v>
                      </c:pt>
                      <c:pt idx="45">
                        <c:v>4</c:v>
                      </c:pt>
                      <c:pt idx="46">
                        <c:v>1</c:v>
                      </c:pt>
                      <c:pt idx="47">
                        <c:v>1</c:v>
                      </c:pt>
                      <c:pt idx="48">
                        <c:v>1</c:v>
                      </c:pt>
                      <c:pt idx="49">
                        <c:v>1</c:v>
                      </c:pt>
                      <c:pt idx="50">
                        <c:v>0</c:v>
                      </c:pt>
                      <c:pt idx="51">
                        <c:v>3</c:v>
                      </c:pt>
                      <c:pt idx="52">
                        <c:v>3</c:v>
                      </c:pt>
                      <c:pt idx="53">
                        <c:v>2</c:v>
                      </c:pt>
                      <c:pt idx="54">
                        <c:v>4</c:v>
                      </c:pt>
                      <c:pt idx="55">
                        <c:v>4</c:v>
                      </c:pt>
                      <c:pt idx="56">
                        <c:v>4</c:v>
                      </c:pt>
                      <c:pt idx="57">
                        <c:v>4</c:v>
                      </c:pt>
                      <c:pt idx="58">
                        <c:v>2</c:v>
                      </c:pt>
                      <c:pt idx="59">
                        <c:v>5</c:v>
                      </c:pt>
                      <c:pt idx="60">
                        <c:v>5</c:v>
                      </c:pt>
                      <c:pt idx="61">
                        <c:v>3</c:v>
                      </c:pt>
                      <c:pt idx="62">
                        <c:v>3</c:v>
                      </c:pt>
                      <c:pt idx="63">
                        <c:v>2</c:v>
                      </c:pt>
                      <c:pt idx="64">
                        <c:v>3</c:v>
                      </c:pt>
                      <c:pt idx="65">
                        <c:v>5</c:v>
                      </c:pt>
                      <c:pt idx="66">
                        <c:v>1</c:v>
                      </c:pt>
                      <c:pt idx="67">
                        <c:v>5</c:v>
                      </c:pt>
                      <c:pt idx="68">
                        <c:v>3</c:v>
                      </c:pt>
                      <c:pt idx="69">
                        <c:v>0</c:v>
                      </c:pt>
                      <c:pt idx="70">
                        <c:v>4</c:v>
                      </c:pt>
                      <c:pt idx="71">
                        <c:v>2</c:v>
                      </c:pt>
                      <c:pt idx="72">
                        <c:v>0</c:v>
                      </c:pt>
                      <c:pt idx="73">
                        <c:v>1</c:v>
                      </c:pt>
                      <c:pt idx="74">
                        <c:v>3</c:v>
                      </c:pt>
                      <c:pt idx="75">
                        <c:v>4</c:v>
                      </c:pt>
                      <c:pt idx="76">
                        <c:v>4</c:v>
                      </c:pt>
                      <c:pt idx="77">
                        <c:v>3</c:v>
                      </c:pt>
                      <c:pt idx="78">
                        <c:v>1</c:v>
                      </c:pt>
                      <c:pt idx="79">
                        <c:v>1</c:v>
                      </c:pt>
                      <c:pt idx="80">
                        <c:v>2</c:v>
                      </c:pt>
                      <c:pt idx="81">
                        <c:v>4</c:v>
                      </c:pt>
                      <c:pt idx="82">
                        <c:v>3</c:v>
                      </c:pt>
                      <c:pt idx="83">
                        <c:v>2</c:v>
                      </c:pt>
                      <c:pt idx="84">
                        <c:v>3</c:v>
                      </c:pt>
                      <c:pt idx="85">
                        <c:v>3</c:v>
                      </c:pt>
                      <c:pt idx="86">
                        <c:v>2</c:v>
                      </c:pt>
                      <c:pt idx="87">
                        <c:v>3</c:v>
                      </c:pt>
                      <c:pt idx="88">
                        <c:v>1</c:v>
                      </c:pt>
                      <c:pt idx="89">
                        <c:v>4</c:v>
                      </c:pt>
                      <c:pt idx="90">
                        <c:v>1</c:v>
                      </c:pt>
                      <c:pt idx="91">
                        <c:v>4</c:v>
                      </c:pt>
                      <c:pt idx="92">
                        <c:v>2</c:v>
                      </c:pt>
                      <c:pt idx="93">
                        <c:v>2</c:v>
                      </c:pt>
                      <c:pt idx="94">
                        <c:v>2</c:v>
                      </c:pt>
                      <c:pt idx="95">
                        <c:v>5</c:v>
                      </c:pt>
                      <c:pt idx="96">
                        <c:v>0</c:v>
                      </c:pt>
                      <c:pt idx="97">
                        <c:v>4</c:v>
                      </c:pt>
                      <c:pt idx="98">
                        <c:v>4</c:v>
                      </c:pt>
                      <c:pt idx="99">
                        <c:v>5</c:v>
                      </c:pt>
                      <c:pt idx="100">
                        <c:v>2</c:v>
                      </c:pt>
                      <c:pt idx="101">
                        <c:v>3</c:v>
                      </c:pt>
                      <c:pt idx="102">
                        <c:v>0</c:v>
                      </c:pt>
                      <c:pt idx="103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C99-469C-8F63-5172468F8CEC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Ledger_Data_24_months!$E$1</c15:sqref>
                        </c15:formulaRef>
                      </c:ext>
                    </c:extLst>
                    <c:strCache>
                      <c:ptCount val="1"/>
                      <c:pt idx="0">
                        <c:v>No. in Group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Ledger_Data_24_months!$E$2:$E$105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1</c:v>
                      </c:pt>
                      <c:pt idx="1">
                        <c:v>5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2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7</c:v>
                      </c:pt>
                      <c:pt idx="8">
                        <c:v>6</c:v>
                      </c:pt>
                      <c:pt idx="9">
                        <c:v>7</c:v>
                      </c:pt>
                      <c:pt idx="10">
                        <c:v>4</c:v>
                      </c:pt>
                      <c:pt idx="11">
                        <c:v>3</c:v>
                      </c:pt>
                      <c:pt idx="12">
                        <c:v>5</c:v>
                      </c:pt>
                      <c:pt idx="13">
                        <c:v>3</c:v>
                      </c:pt>
                      <c:pt idx="14">
                        <c:v>6</c:v>
                      </c:pt>
                      <c:pt idx="15">
                        <c:v>5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4</c:v>
                      </c:pt>
                      <c:pt idx="19">
                        <c:v>6</c:v>
                      </c:pt>
                      <c:pt idx="20">
                        <c:v>3</c:v>
                      </c:pt>
                      <c:pt idx="21">
                        <c:v>4</c:v>
                      </c:pt>
                      <c:pt idx="22">
                        <c:v>2</c:v>
                      </c:pt>
                      <c:pt idx="23">
                        <c:v>3</c:v>
                      </c:pt>
                      <c:pt idx="24">
                        <c:v>5</c:v>
                      </c:pt>
                      <c:pt idx="25">
                        <c:v>4</c:v>
                      </c:pt>
                      <c:pt idx="26">
                        <c:v>7</c:v>
                      </c:pt>
                      <c:pt idx="27">
                        <c:v>1</c:v>
                      </c:pt>
                      <c:pt idx="28">
                        <c:v>4</c:v>
                      </c:pt>
                      <c:pt idx="29">
                        <c:v>3</c:v>
                      </c:pt>
                      <c:pt idx="30">
                        <c:v>4</c:v>
                      </c:pt>
                      <c:pt idx="31">
                        <c:v>2</c:v>
                      </c:pt>
                      <c:pt idx="32">
                        <c:v>6</c:v>
                      </c:pt>
                      <c:pt idx="33">
                        <c:v>2</c:v>
                      </c:pt>
                      <c:pt idx="34">
                        <c:v>3</c:v>
                      </c:pt>
                      <c:pt idx="35">
                        <c:v>7</c:v>
                      </c:pt>
                      <c:pt idx="36">
                        <c:v>7</c:v>
                      </c:pt>
                      <c:pt idx="37">
                        <c:v>7</c:v>
                      </c:pt>
                      <c:pt idx="38">
                        <c:v>4</c:v>
                      </c:pt>
                      <c:pt idx="39">
                        <c:v>1</c:v>
                      </c:pt>
                      <c:pt idx="40">
                        <c:v>5</c:v>
                      </c:pt>
                      <c:pt idx="41">
                        <c:v>3</c:v>
                      </c:pt>
                      <c:pt idx="42">
                        <c:v>3</c:v>
                      </c:pt>
                      <c:pt idx="43">
                        <c:v>3</c:v>
                      </c:pt>
                      <c:pt idx="44">
                        <c:v>1</c:v>
                      </c:pt>
                      <c:pt idx="45">
                        <c:v>2</c:v>
                      </c:pt>
                      <c:pt idx="46">
                        <c:v>1</c:v>
                      </c:pt>
                      <c:pt idx="47">
                        <c:v>4</c:v>
                      </c:pt>
                      <c:pt idx="48">
                        <c:v>3</c:v>
                      </c:pt>
                      <c:pt idx="49">
                        <c:v>6</c:v>
                      </c:pt>
                      <c:pt idx="50">
                        <c:v>6</c:v>
                      </c:pt>
                      <c:pt idx="51">
                        <c:v>1</c:v>
                      </c:pt>
                      <c:pt idx="52">
                        <c:v>5</c:v>
                      </c:pt>
                      <c:pt idx="53">
                        <c:v>3</c:v>
                      </c:pt>
                      <c:pt idx="54">
                        <c:v>5</c:v>
                      </c:pt>
                      <c:pt idx="55">
                        <c:v>0</c:v>
                      </c:pt>
                      <c:pt idx="56">
                        <c:v>7</c:v>
                      </c:pt>
                      <c:pt idx="57">
                        <c:v>4</c:v>
                      </c:pt>
                      <c:pt idx="58">
                        <c:v>3</c:v>
                      </c:pt>
                      <c:pt idx="59">
                        <c:v>1</c:v>
                      </c:pt>
                      <c:pt idx="60">
                        <c:v>7</c:v>
                      </c:pt>
                      <c:pt idx="61">
                        <c:v>4</c:v>
                      </c:pt>
                      <c:pt idx="62">
                        <c:v>6</c:v>
                      </c:pt>
                      <c:pt idx="63">
                        <c:v>7</c:v>
                      </c:pt>
                      <c:pt idx="64">
                        <c:v>1</c:v>
                      </c:pt>
                      <c:pt idx="65">
                        <c:v>7</c:v>
                      </c:pt>
                      <c:pt idx="66">
                        <c:v>5</c:v>
                      </c:pt>
                      <c:pt idx="67">
                        <c:v>0</c:v>
                      </c:pt>
                      <c:pt idx="68">
                        <c:v>5</c:v>
                      </c:pt>
                      <c:pt idx="69">
                        <c:v>6</c:v>
                      </c:pt>
                      <c:pt idx="70">
                        <c:v>4</c:v>
                      </c:pt>
                      <c:pt idx="71">
                        <c:v>0</c:v>
                      </c:pt>
                      <c:pt idx="72">
                        <c:v>4</c:v>
                      </c:pt>
                      <c:pt idx="73">
                        <c:v>0</c:v>
                      </c:pt>
                      <c:pt idx="74">
                        <c:v>6</c:v>
                      </c:pt>
                      <c:pt idx="75">
                        <c:v>7</c:v>
                      </c:pt>
                      <c:pt idx="76">
                        <c:v>7</c:v>
                      </c:pt>
                      <c:pt idx="77">
                        <c:v>2</c:v>
                      </c:pt>
                      <c:pt idx="78">
                        <c:v>3</c:v>
                      </c:pt>
                      <c:pt idx="79">
                        <c:v>0</c:v>
                      </c:pt>
                      <c:pt idx="80">
                        <c:v>7</c:v>
                      </c:pt>
                      <c:pt idx="81">
                        <c:v>3</c:v>
                      </c:pt>
                      <c:pt idx="82">
                        <c:v>4</c:v>
                      </c:pt>
                      <c:pt idx="83">
                        <c:v>3</c:v>
                      </c:pt>
                      <c:pt idx="84">
                        <c:v>5</c:v>
                      </c:pt>
                      <c:pt idx="85">
                        <c:v>4</c:v>
                      </c:pt>
                      <c:pt idx="86">
                        <c:v>7</c:v>
                      </c:pt>
                      <c:pt idx="87">
                        <c:v>2</c:v>
                      </c:pt>
                      <c:pt idx="88">
                        <c:v>5</c:v>
                      </c:pt>
                      <c:pt idx="89">
                        <c:v>1</c:v>
                      </c:pt>
                      <c:pt idx="90">
                        <c:v>1</c:v>
                      </c:pt>
                      <c:pt idx="91">
                        <c:v>6</c:v>
                      </c:pt>
                      <c:pt idx="92">
                        <c:v>0</c:v>
                      </c:pt>
                      <c:pt idx="93">
                        <c:v>2</c:v>
                      </c:pt>
                      <c:pt idx="94">
                        <c:v>5</c:v>
                      </c:pt>
                      <c:pt idx="95">
                        <c:v>5</c:v>
                      </c:pt>
                      <c:pt idx="96">
                        <c:v>4</c:v>
                      </c:pt>
                      <c:pt idx="97">
                        <c:v>2</c:v>
                      </c:pt>
                      <c:pt idx="98">
                        <c:v>7</c:v>
                      </c:pt>
                      <c:pt idx="99">
                        <c:v>3</c:v>
                      </c:pt>
                      <c:pt idx="100">
                        <c:v>5</c:v>
                      </c:pt>
                      <c:pt idx="101">
                        <c:v>0</c:v>
                      </c:pt>
                      <c:pt idx="102">
                        <c:v>1</c:v>
                      </c:pt>
                      <c:pt idx="103">
                        <c:v>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C99-469C-8F63-5172468F8CEC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Ledger_Data_24_months!$F$1</c15:sqref>
                        </c15:formulaRef>
                      </c:ext>
                    </c:extLst>
                    <c:strCache>
                      <c:ptCount val="1"/>
                      <c:pt idx="0">
                        <c:v>Events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trendline>
                  <c:spPr>
                    <a:ln w="19050" cap="rnd">
                      <a:solidFill>
                        <a:schemeClr val="accent6"/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Ledger_Data_24_months!$F$2:$F$105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5</c:v>
                      </c:pt>
                      <c:pt idx="1">
                        <c:v>7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1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7</c:v>
                      </c:pt>
                      <c:pt idx="12">
                        <c:v>6</c:v>
                      </c:pt>
                      <c:pt idx="13">
                        <c:v>6</c:v>
                      </c:pt>
                      <c:pt idx="14">
                        <c:v>6</c:v>
                      </c:pt>
                      <c:pt idx="15">
                        <c:v>6</c:v>
                      </c:pt>
                      <c:pt idx="16">
                        <c:v>5</c:v>
                      </c:pt>
                      <c:pt idx="17">
                        <c:v>2</c:v>
                      </c:pt>
                      <c:pt idx="18">
                        <c:v>5</c:v>
                      </c:pt>
                      <c:pt idx="19">
                        <c:v>3</c:v>
                      </c:pt>
                      <c:pt idx="20">
                        <c:v>6</c:v>
                      </c:pt>
                      <c:pt idx="21">
                        <c:v>3</c:v>
                      </c:pt>
                      <c:pt idx="22">
                        <c:v>6</c:v>
                      </c:pt>
                      <c:pt idx="23">
                        <c:v>1</c:v>
                      </c:pt>
                      <c:pt idx="24">
                        <c:v>2</c:v>
                      </c:pt>
                      <c:pt idx="25">
                        <c:v>7</c:v>
                      </c:pt>
                      <c:pt idx="26">
                        <c:v>7</c:v>
                      </c:pt>
                      <c:pt idx="27">
                        <c:v>5</c:v>
                      </c:pt>
                      <c:pt idx="28">
                        <c:v>7</c:v>
                      </c:pt>
                      <c:pt idx="29">
                        <c:v>5</c:v>
                      </c:pt>
                      <c:pt idx="30">
                        <c:v>0</c:v>
                      </c:pt>
                      <c:pt idx="31">
                        <c:v>6</c:v>
                      </c:pt>
                      <c:pt idx="32">
                        <c:v>5</c:v>
                      </c:pt>
                      <c:pt idx="33">
                        <c:v>2</c:v>
                      </c:pt>
                      <c:pt idx="34">
                        <c:v>0</c:v>
                      </c:pt>
                      <c:pt idx="35">
                        <c:v>5</c:v>
                      </c:pt>
                      <c:pt idx="36">
                        <c:v>1</c:v>
                      </c:pt>
                      <c:pt idx="37">
                        <c:v>6</c:v>
                      </c:pt>
                      <c:pt idx="38">
                        <c:v>5</c:v>
                      </c:pt>
                      <c:pt idx="39">
                        <c:v>4</c:v>
                      </c:pt>
                      <c:pt idx="40">
                        <c:v>1</c:v>
                      </c:pt>
                      <c:pt idx="41">
                        <c:v>3</c:v>
                      </c:pt>
                      <c:pt idx="42">
                        <c:v>0</c:v>
                      </c:pt>
                      <c:pt idx="43">
                        <c:v>6</c:v>
                      </c:pt>
                      <c:pt idx="44">
                        <c:v>0</c:v>
                      </c:pt>
                      <c:pt idx="45">
                        <c:v>7</c:v>
                      </c:pt>
                      <c:pt idx="46">
                        <c:v>7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3</c:v>
                      </c:pt>
                      <c:pt idx="50">
                        <c:v>4</c:v>
                      </c:pt>
                      <c:pt idx="51">
                        <c:v>6</c:v>
                      </c:pt>
                      <c:pt idx="52">
                        <c:v>1</c:v>
                      </c:pt>
                      <c:pt idx="53">
                        <c:v>6</c:v>
                      </c:pt>
                      <c:pt idx="54">
                        <c:v>2</c:v>
                      </c:pt>
                      <c:pt idx="55">
                        <c:v>7</c:v>
                      </c:pt>
                      <c:pt idx="56">
                        <c:v>3</c:v>
                      </c:pt>
                      <c:pt idx="57">
                        <c:v>7</c:v>
                      </c:pt>
                      <c:pt idx="58">
                        <c:v>1</c:v>
                      </c:pt>
                      <c:pt idx="59">
                        <c:v>6</c:v>
                      </c:pt>
                      <c:pt idx="60">
                        <c:v>6</c:v>
                      </c:pt>
                      <c:pt idx="61">
                        <c:v>2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1</c:v>
                      </c:pt>
                      <c:pt idx="65">
                        <c:v>5</c:v>
                      </c:pt>
                      <c:pt idx="66">
                        <c:v>7</c:v>
                      </c:pt>
                      <c:pt idx="67">
                        <c:v>0</c:v>
                      </c:pt>
                      <c:pt idx="68">
                        <c:v>4</c:v>
                      </c:pt>
                      <c:pt idx="69">
                        <c:v>5</c:v>
                      </c:pt>
                      <c:pt idx="70">
                        <c:v>5</c:v>
                      </c:pt>
                      <c:pt idx="71">
                        <c:v>4</c:v>
                      </c:pt>
                      <c:pt idx="72">
                        <c:v>2</c:v>
                      </c:pt>
                      <c:pt idx="73">
                        <c:v>4</c:v>
                      </c:pt>
                      <c:pt idx="74">
                        <c:v>5</c:v>
                      </c:pt>
                      <c:pt idx="75">
                        <c:v>4</c:v>
                      </c:pt>
                      <c:pt idx="76">
                        <c:v>4</c:v>
                      </c:pt>
                      <c:pt idx="77">
                        <c:v>5</c:v>
                      </c:pt>
                      <c:pt idx="78">
                        <c:v>1</c:v>
                      </c:pt>
                      <c:pt idx="79">
                        <c:v>7</c:v>
                      </c:pt>
                      <c:pt idx="80">
                        <c:v>1</c:v>
                      </c:pt>
                      <c:pt idx="81">
                        <c:v>0</c:v>
                      </c:pt>
                      <c:pt idx="82">
                        <c:v>4</c:v>
                      </c:pt>
                      <c:pt idx="83">
                        <c:v>1</c:v>
                      </c:pt>
                      <c:pt idx="84">
                        <c:v>6</c:v>
                      </c:pt>
                      <c:pt idx="85">
                        <c:v>5</c:v>
                      </c:pt>
                      <c:pt idx="86">
                        <c:v>0</c:v>
                      </c:pt>
                      <c:pt idx="87">
                        <c:v>1</c:v>
                      </c:pt>
                      <c:pt idx="88">
                        <c:v>1</c:v>
                      </c:pt>
                      <c:pt idx="89">
                        <c:v>5</c:v>
                      </c:pt>
                      <c:pt idx="90">
                        <c:v>1</c:v>
                      </c:pt>
                      <c:pt idx="91">
                        <c:v>0</c:v>
                      </c:pt>
                      <c:pt idx="92">
                        <c:v>4</c:v>
                      </c:pt>
                      <c:pt idx="93">
                        <c:v>1</c:v>
                      </c:pt>
                      <c:pt idx="94">
                        <c:v>1</c:v>
                      </c:pt>
                      <c:pt idx="95">
                        <c:v>2</c:v>
                      </c:pt>
                      <c:pt idx="96">
                        <c:v>1</c:v>
                      </c:pt>
                      <c:pt idx="97">
                        <c:v>0</c:v>
                      </c:pt>
                      <c:pt idx="98">
                        <c:v>1</c:v>
                      </c:pt>
                      <c:pt idx="99">
                        <c:v>1</c:v>
                      </c:pt>
                      <c:pt idx="100">
                        <c:v>3</c:v>
                      </c:pt>
                      <c:pt idx="101">
                        <c:v>7</c:v>
                      </c:pt>
                      <c:pt idx="102">
                        <c:v>0</c:v>
                      </c:pt>
                      <c:pt idx="103">
                        <c:v>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C99-469C-8F63-5172468F8CE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Ledger_Data_24_months!$G$1</c15:sqref>
                        </c15:formulaRef>
                      </c:ext>
                    </c:extLst>
                    <c:strCache>
                      <c:ptCount val="1"/>
                      <c:pt idx="0">
                        <c:v>Temp Av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Ledger_Data_24_months!$G$2:$G$105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26</c:v>
                      </c:pt>
                      <c:pt idx="1">
                        <c:v>25</c:v>
                      </c:pt>
                      <c:pt idx="2">
                        <c:v>25</c:v>
                      </c:pt>
                      <c:pt idx="3">
                        <c:v>38</c:v>
                      </c:pt>
                      <c:pt idx="4">
                        <c:v>23</c:v>
                      </c:pt>
                      <c:pt idx="5">
                        <c:v>38</c:v>
                      </c:pt>
                      <c:pt idx="6">
                        <c:v>34</c:v>
                      </c:pt>
                      <c:pt idx="7">
                        <c:v>26</c:v>
                      </c:pt>
                      <c:pt idx="8">
                        <c:v>35</c:v>
                      </c:pt>
                      <c:pt idx="9">
                        <c:v>16</c:v>
                      </c:pt>
                      <c:pt idx="10">
                        <c:v>24</c:v>
                      </c:pt>
                      <c:pt idx="11">
                        <c:v>12</c:v>
                      </c:pt>
                      <c:pt idx="12">
                        <c:v>30</c:v>
                      </c:pt>
                      <c:pt idx="13">
                        <c:v>37</c:v>
                      </c:pt>
                      <c:pt idx="14">
                        <c:v>23</c:v>
                      </c:pt>
                      <c:pt idx="15">
                        <c:v>18</c:v>
                      </c:pt>
                      <c:pt idx="16">
                        <c:v>31</c:v>
                      </c:pt>
                      <c:pt idx="17">
                        <c:v>17</c:v>
                      </c:pt>
                      <c:pt idx="18">
                        <c:v>35</c:v>
                      </c:pt>
                      <c:pt idx="19">
                        <c:v>28</c:v>
                      </c:pt>
                      <c:pt idx="20">
                        <c:v>12</c:v>
                      </c:pt>
                      <c:pt idx="21">
                        <c:v>7</c:v>
                      </c:pt>
                      <c:pt idx="22">
                        <c:v>29</c:v>
                      </c:pt>
                      <c:pt idx="23">
                        <c:v>19</c:v>
                      </c:pt>
                      <c:pt idx="24">
                        <c:v>29</c:v>
                      </c:pt>
                      <c:pt idx="25">
                        <c:v>38</c:v>
                      </c:pt>
                      <c:pt idx="26">
                        <c:v>25</c:v>
                      </c:pt>
                      <c:pt idx="27">
                        <c:v>11</c:v>
                      </c:pt>
                      <c:pt idx="28">
                        <c:v>28</c:v>
                      </c:pt>
                      <c:pt idx="29">
                        <c:v>38</c:v>
                      </c:pt>
                      <c:pt idx="30">
                        <c:v>9</c:v>
                      </c:pt>
                      <c:pt idx="31">
                        <c:v>14</c:v>
                      </c:pt>
                      <c:pt idx="32">
                        <c:v>36</c:v>
                      </c:pt>
                      <c:pt idx="33">
                        <c:v>10</c:v>
                      </c:pt>
                      <c:pt idx="34">
                        <c:v>23</c:v>
                      </c:pt>
                      <c:pt idx="35">
                        <c:v>18</c:v>
                      </c:pt>
                      <c:pt idx="36">
                        <c:v>39</c:v>
                      </c:pt>
                      <c:pt idx="37">
                        <c:v>8</c:v>
                      </c:pt>
                      <c:pt idx="38">
                        <c:v>32</c:v>
                      </c:pt>
                      <c:pt idx="39">
                        <c:v>33</c:v>
                      </c:pt>
                      <c:pt idx="40">
                        <c:v>35</c:v>
                      </c:pt>
                      <c:pt idx="41">
                        <c:v>21</c:v>
                      </c:pt>
                      <c:pt idx="42">
                        <c:v>31</c:v>
                      </c:pt>
                      <c:pt idx="43">
                        <c:v>36</c:v>
                      </c:pt>
                      <c:pt idx="44">
                        <c:v>9</c:v>
                      </c:pt>
                      <c:pt idx="45">
                        <c:v>33</c:v>
                      </c:pt>
                      <c:pt idx="46">
                        <c:v>28</c:v>
                      </c:pt>
                      <c:pt idx="47">
                        <c:v>13</c:v>
                      </c:pt>
                      <c:pt idx="48">
                        <c:v>12</c:v>
                      </c:pt>
                      <c:pt idx="49">
                        <c:v>18</c:v>
                      </c:pt>
                      <c:pt idx="50">
                        <c:v>28</c:v>
                      </c:pt>
                      <c:pt idx="51">
                        <c:v>27</c:v>
                      </c:pt>
                      <c:pt idx="52">
                        <c:v>7</c:v>
                      </c:pt>
                      <c:pt idx="53">
                        <c:v>13</c:v>
                      </c:pt>
                      <c:pt idx="54">
                        <c:v>14</c:v>
                      </c:pt>
                      <c:pt idx="55">
                        <c:v>27</c:v>
                      </c:pt>
                      <c:pt idx="56">
                        <c:v>11</c:v>
                      </c:pt>
                      <c:pt idx="57">
                        <c:v>19</c:v>
                      </c:pt>
                      <c:pt idx="58">
                        <c:v>8</c:v>
                      </c:pt>
                      <c:pt idx="59">
                        <c:v>19</c:v>
                      </c:pt>
                      <c:pt idx="60">
                        <c:v>12</c:v>
                      </c:pt>
                      <c:pt idx="61">
                        <c:v>20</c:v>
                      </c:pt>
                      <c:pt idx="62">
                        <c:v>26</c:v>
                      </c:pt>
                      <c:pt idx="63">
                        <c:v>40</c:v>
                      </c:pt>
                      <c:pt idx="64">
                        <c:v>15</c:v>
                      </c:pt>
                      <c:pt idx="65">
                        <c:v>35</c:v>
                      </c:pt>
                      <c:pt idx="66">
                        <c:v>12</c:v>
                      </c:pt>
                      <c:pt idx="67">
                        <c:v>7</c:v>
                      </c:pt>
                      <c:pt idx="68">
                        <c:v>25</c:v>
                      </c:pt>
                      <c:pt idx="69">
                        <c:v>31</c:v>
                      </c:pt>
                      <c:pt idx="70">
                        <c:v>32</c:v>
                      </c:pt>
                      <c:pt idx="71">
                        <c:v>14</c:v>
                      </c:pt>
                      <c:pt idx="72">
                        <c:v>20</c:v>
                      </c:pt>
                      <c:pt idx="73">
                        <c:v>31</c:v>
                      </c:pt>
                      <c:pt idx="74">
                        <c:v>29</c:v>
                      </c:pt>
                      <c:pt idx="75">
                        <c:v>20</c:v>
                      </c:pt>
                      <c:pt idx="76">
                        <c:v>32</c:v>
                      </c:pt>
                      <c:pt idx="77">
                        <c:v>10</c:v>
                      </c:pt>
                      <c:pt idx="78">
                        <c:v>37</c:v>
                      </c:pt>
                      <c:pt idx="79">
                        <c:v>13</c:v>
                      </c:pt>
                      <c:pt idx="80">
                        <c:v>35</c:v>
                      </c:pt>
                      <c:pt idx="81">
                        <c:v>39</c:v>
                      </c:pt>
                      <c:pt idx="82">
                        <c:v>36</c:v>
                      </c:pt>
                      <c:pt idx="83">
                        <c:v>24</c:v>
                      </c:pt>
                      <c:pt idx="84">
                        <c:v>10</c:v>
                      </c:pt>
                      <c:pt idx="85">
                        <c:v>12</c:v>
                      </c:pt>
                      <c:pt idx="86">
                        <c:v>35</c:v>
                      </c:pt>
                      <c:pt idx="87">
                        <c:v>33</c:v>
                      </c:pt>
                      <c:pt idx="88">
                        <c:v>23</c:v>
                      </c:pt>
                      <c:pt idx="89">
                        <c:v>19</c:v>
                      </c:pt>
                      <c:pt idx="90">
                        <c:v>33</c:v>
                      </c:pt>
                      <c:pt idx="91">
                        <c:v>38</c:v>
                      </c:pt>
                      <c:pt idx="92">
                        <c:v>26</c:v>
                      </c:pt>
                      <c:pt idx="93">
                        <c:v>36</c:v>
                      </c:pt>
                      <c:pt idx="94">
                        <c:v>37</c:v>
                      </c:pt>
                      <c:pt idx="95">
                        <c:v>11</c:v>
                      </c:pt>
                      <c:pt idx="96">
                        <c:v>9</c:v>
                      </c:pt>
                      <c:pt idx="97">
                        <c:v>29</c:v>
                      </c:pt>
                      <c:pt idx="98">
                        <c:v>40</c:v>
                      </c:pt>
                      <c:pt idx="99">
                        <c:v>36</c:v>
                      </c:pt>
                      <c:pt idx="100">
                        <c:v>23</c:v>
                      </c:pt>
                      <c:pt idx="101">
                        <c:v>35</c:v>
                      </c:pt>
                      <c:pt idx="102">
                        <c:v>10</c:v>
                      </c:pt>
                      <c:pt idx="103">
                        <c:v>33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C99-469C-8F63-5172468F8CEC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Ledger_Data_24_months!$H$1</c15:sqref>
                        </c15:formulaRef>
                      </c:ext>
                    </c:extLst>
                    <c:strCache>
                      <c:ptCount val="1"/>
                      <c:pt idx="0">
                        <c:v>cabins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Ledger_Data_24_months!$H$2:$H$105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5</c:v>
                      </c:pt>
                      <c:pt idx="1">
                        <c:v>8</c:v>
                      </c:pt>
                      <c:pt idx="2">
                        <c:v>10</c:v>
                      </c:pt>
                      <c:pt idx="3">
                        <c:v>4</c:v>
                      </c:pt>
                      <c:pt idx="4">
                        <c:v>12</c:v>
                      </c:pt>
                      <c:pt idx="5">
                        <c:v>5</c:v>
                      </c:pt>
                      <c:pt idx="6">
                        <c:v>2</c:v>
                      </c:pt>
                      <c:pt idx="7">
                        <c:v>9</c:v>
                      </c:pt>
                      <c:pt idx="8">
                        <c:v>5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7</c:v>
                      </c:pt>
                      <c:pt idx="12">
                        <c:v>5</c:v>
                      </c:pt>
                      <c:pt idx="13">
                        <c:v>7</c:v>
                      </c:pt>
                      <c:pt idx="14">
                        <c:v>1</c:v>
                      </c:pt>
                      <c:pt idx="15">
                        <c:v>12</c:v>
                      </c:pt>
                      <c:pt idx="16">
                        <c:v>2</c:v>
                      </c:pt>
                      <c:pt idx="17">
                        <c:v>3</c:v>
                      </c:pt>
                      <c:pt idx="18">
                        <c:v>1</c:v>
                      </c:pt>
                      <c:pt idx="19">
                        <c:v>6</c:v>
                      </c:pt>
                      <c:pt idx="20">
                        <c:v>1</c:v>
                      </c:pt>
                      <c:pt idx="21">
                        <c:v>5</c:v>
                      </c:pt>
                      <c:pt idx="22">
                        <c:v>3</c:v>
                      </c:pt>
                      <c:pt idx="23">
                        <c:v>8</c:v>
                      </c:pt>
                      <c:pt idx="24">
                        <c:v>6</c:v>
                      </c:pt>
                      <c:pt idx="25">
                        <c:v>12</c:v>
                      </c:pt>
                      <c:pt idx="26">
                        <c:v>11</c:v>
                      </c:pt>
                      <c:pt idx="27">
                        <c:v>4</c:v>
                      </c:pt>
                      <c:pt idx="28">
                        <c:v>4</c:v>
                      </c:pt>
                      <c:pt idx="29">
                        <c:v>2</c:v>
                      </c:pt>
                      <c:pt idx="30">
                        <c:v>11</c:v>
                      </c:pt>
                      <c:pt idx="31">
                        <c:v>4</c:v>
                      </c:pt>
                      <c:pt idx="32">
                        <c:v>3</c:v>
                      </c:pt>
                      <c:pt idx="33">
                        <c:v>10</c:v>
                      </c:pt>
                      <c:pt idx="34">
                        <c:v>1</c:v>
                      </c:pt>
                      <c:pt idx="35">
                        <c:v>6</c:v>
                      </c:pt>
                      <c:pt idx="36">
                        <c:v>12</c:v>
                      </c:pt>
                      <c:pt idx="37">
                        <c:v>4</c:v>
                      </c:pt>
                      <c:pt idx="38">
                        <c:v>2</c:v>
                      </c:pt>
                      <c:pt idx="39">
                        <c:v>12</c:v>
                      </c:pt>
                      <c:pt idx="40">
                        <c:v>1</c:v>
                      </c:pt>
                      <c:pt idx="41">
                        <c:v>4</c:v>
                      </c:pt>
                      <c:pt idx="42">
                        <c:v>8</c:v>
                      </c:pt>
                      <c:pt idx="43">
                        <c:v>2</c:v>
                      </c:pt>
                      <c:pt idx="44">
                        <c:v>6</c:v>
                      </c:pt>
                      <c:pt idx="45">
                        <c:v>10</c:v>
                      </c:pt>
                      <c:pt idx="46">
                        <c:v>9</c:v>
                      </c:pt>
                      <c:pt idx="47">
                        <c:v>2</c:v>
                      </c:pt>
                      <c:pt idx="48">
                        <c:v>11</c:v>
                      </c:pt>
                      <c:pt idx="49">
                        <c:v>10</c:v>
                      </c:pt>
                      <c:pt idx="50">
                        <c:v>5</c:v>
                      </c:pt>
                      <c:pt idx="51">
                        <c:v>3</c:v>
                      </c:pt>
                      <c:pt idx="52">
                        <c:v>11</c:v>
                      </c:pt>
                      <c:pt idx="53">
                        <c:v>12</c:v>
                      </c:pt>
                      <c:pt idx="54">
                        <c:v>12</c:v>
                      </c:pt>
                      <c:pt idx="55">
                        <c:v>11</c:v>
                      </c:pt>
                      <c:pt idx="56">
                        <c:v>4</c:v>
                      </c:pt>
                      <c:pt idx="57">
                        <c:v>11</c:v>
                      </c:pt>
                      <c:pt idx="58">
                        <c:v>4</c:v>
                      </c:pt>
                      <c:pt idx="59">
                        <c:v>7</c:v>
                      </c:pt>
                      <c:pt idx="60">
                        <c:v>9</c:v>
                      </c:pt>
                      <c:pt idx="61">
                        <c:v>10</c:v>
                      </c:pt>
                      <c:pt idx="62">
                        <c:v>8</c:v>
                      </c:pt>
                      <c:pt idx="63">
                        <c:v>7</c:v>
                      </c:pt>
                      <c:pt idx="64">
                        <c:v>12</c:v>
                      </c:pt>
                      <c:pt idx="65">
                        <c:v>9</c:v>
                      </c:pt>
                      <c:pt idx="66">
                        <c:v>2</c:v>
                      </c:pt>
                      <c:pt idx="67">
                        <c:v>5</c:v>
                      </c:pt>
                      <c:pt idx="68">
                        <c:v>11</c:v>
                      </c:pt>
                      <c:pt idx="69">
                        <c:v>7</c:v>
                      </c:pt>
                      <c:pt idx="70">
                        <c:v>2</c:v>
                      </c:pt>
                      <c:pt idx="71">
                        <c:v>1</c:v>
                      </c:pt>
                      <c:pt idx="72">
                        <c:v>12</c:v>
                      </c:pt>
                      <c:pt idx="73">
                        <c:v>10</c:v>
                      </c:pt>
                      <c:pt idx="74">
                        <c:v>1</c:v>
                      </c:pt>
                      <c:pt idx="75">
                        <c:v>11</c:v>
                      </c:pt>
                      <c:pt idx="76">
                        <c:v>5</c:v>
                      </c:pt>
                      <c:pt idx="77">
                        <c:v>5</c:v>
                      </c:pt>
                      <c:pt idx="78">
                        <c:v>1</c:v>
                      </c:pt>
                      <c:pt idx="79">
                        <c:v>10</c:v>
                      </c:pt>
                      <c:pt idx="80">
                        <c:v>9</c:v>
                      </c:pt>
                      <c:pt idx="81">
                        <c:v>11</c:v>
                      </c:pt>
                      <c:pt idx="82">
                        <c:v>1</c:v>
                      </c:pt>
                      <c:pt idx="83">
                        <c:v>4</c:v>
                      </c:pt>
                      <c:pt idx="84">
                        <c:v>1</c:v>
                      </c:pt>
                      <c:pt idx="85">
                        <c:v>4</c:v>
                      </c:pt>
                      <c:pt idx="86">
                        <c:v>12</c:v>
                      </c:pt>
                      <c:pt idx="87">
                        <c:v>9</c:v>
                      </c:pt>
                      <c:pt idx="88">
                        <c:v>10</c:v>
                      </c:pt>
                      <c:pt idx="89">
                        <c:v>6</c:v>
                      </c:pt>
                      <c:pt idx="90">
                        <c:v>9</c:v>
                      </c:pt>
                      <c:pt idx="91">
                        <c:v>1</c:v>
                      </c:pt>
                      <c:pt idx="92">
                        <c:v>3</c:v>
                      </c:pt>
                      <c:pt idx="93">
                        <c:v>9</c:v>
                      </c:pt>
                      <c:pt idx="94">
                        <c:v>7</c:v>
                      </c:pt>
                      <c:pt idx="95">
                        <c:v>11</c:v>
                      </c:pt>
                      <c:pt idx="96">
                        <c:v>3</c:v>
                      </c:pt>
                      <c:pt idx="97">
                        <c:v>12</c:v>
                      </c:pt>
                      <c:pt idx="98">
                        <c:v>10</c:v>
                      </c:pt>
                      <c:pt idx="99">
                        <c:v>7</c:v>
                      </c:pt>
                      <c:pt idx="100">
                        <c:v>11</c:v>
                      </c:pt>
                      <c:pt idx="101">
                        <c:v>2</c:v>
                      </c:pt>
                      <c:pt idx="102">
                        <c:v>12</c:v>
                      </c:pt>
                      <c:pt idx="103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C99-469C-8F63-5172468F8CEC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Ledger_Data_24_months!$I$1</c15:sqref>
                        </c15:formulaRef>
                      </c:ext>
                    </c:extLst>
                    <c:strCache>
                      <c:ptCount val="1"/>
                      <c:pt idx="0">
                        <c:v>sites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Ledger_Data_24_months!$I$2:$I$105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22</c:v>
                      </c:pt>
                      <c:pt idx="1">
                        <c:v>5</c:v>
                      </c:pt>
                      <c:pt idx="2">
                        <c:v>12</c:v>
                      </c:pt>
                      <c:pt idx="3">
                        <c:v>3</c:v>
                      </c:pt>
                      <c:pt idx="4">
                        <c:v>28</c:v>
                      </c:pt>
                      <c:pt idx="5">
                        <c:v>17</c:v>
                      </c:pt>
                      <c:pt idx="6">
                        <c:v>23</c:v>
                      </c:pt>
                      <c:pt idx="7">
                        <c:v>25</c:v>
                      </c:pt>
                      <c:pt idx="8">
                        <c:v>2</c:v>
                      </c:pt>
                      <c:pt idx="9">
                        <c:v>9</c:v>
                      </c:pt>
                      <c:pt idx="10">
                        <c:v>2</c:v>
                      </c:pt>
                      <c:pt idx="11">
                        <c:v>2</c:v>
                      </c:pt>
                      <c:pt idx="12">
                        <c:v>24</c:v>
                      </c:pt>
                      <c:pt idx="13">
                        <c:v>15</c:v>
                      </c:pt>
                      <c:pt idx="14">
                        <c:v>4</c:v>
                      </c:pt>
                      <c:pt idx="15">
                        <c:v>29</c:v>
                      </c:pt>
                      <c:pt idx="16">
                        <c:v>25</c:v>
                      </c:pt>
                      <c:pt idx="17">
                        <c:v>11</c:v>
                      </c:pt>
                      <c:pt idx="18">
                        <c:v>29</c:v>
                      </c:pt>
                      <c:pt idx="19">
                        <c:v>20</c:v>
                      </c:pt>
                      <c:pt idx="20">
                        <c:v>9</c:v>
                      </c:pt>
                      <c:pt idx="21">
                        <c:v>9</c:v>
                      </c:pt>
                      <c:pt idx="22">
                        <c:v>6</c:v>
                      </c:pt>
                      <c:pt idx="23">
                        <c:v>14</c:v>
                      </c:pt>
                      <c:pt idx="24">
                        <c:v>13</c:v>
                      </c:pt>
                      <c:pt idx="25">
                        <c:v>11</c:v>
                      </c:pt>
                      <c:pt idx="26">
                        <c:v>18</c:v>
                      </c:pt>
                      <c:pt idx="27">
                        <c:v>29</c:v>
                      </c:pt>
                      <c:pt idx="28">
                        <c:v>5</c:v>
                      </c:pt>
                      <c:pt idx="29">
                        <c:v>8</c:v>
                      </c:pt>
                      <c:pt idx="30">
                        <c:v>15</c:v>
                      </c:pt>
                      <c:pt idx="31">
                        <c:v>12</c:v>
                      </c:pt>
                      <c:pt idx="32">
                        <c:v>30</c:v>
                      </c:pt>
                      <c:pt idx="33">
                        <c:v>24</c:v>
                      </c:pt>
                      <c:pt idx="34">
                        <c:v>18</c:v>
                      </c:pt>
                      <c:pt idx="35">
                        <c:v>4</c:v>
                      </c:pt>
                      <c:pt idx="36">
                        <c:v>8</c:v>
                      </c:pt>
                      <c:pt idx="37">
                        <c:v>14</c:v>
                      </c:pt>
                      <c:pt idx="38">
                        <c:v>25</c:v>
                      </c:pt>
                      <c:pt idx="39">
                        <c:v>1</c:v>
                      </c:pt>
                      <c:pt idx="40">
                        <c:v>30</c:v>
                      </c:pt>
                      <c:pt idx="41">
                        <c:v>19</c:v>
                      </c:pt>
                      <c:pt idx="42">
                        <c:v>5</c:v>
                      </c:pt>
                      <c:pt idx="43">
                        <c:v>28</c:v>
                      </c:pt>
                      <c:pt idx="44">
                        <c:v>13</c:v>
                      </c:pt>
                      <c:pt idx="45">
                        <c:v>7</c:v>
                      </c:pt>
                      <c:pt idx="46">
                        <c:v>17</c:v>
                      </c:pt>
                      <c:pt idx="47">
                        <c:v>26</c:v>
                      </c:pt>
                      <c:pt idx="48">
                        <c:v>26</c:v>
                      </c:pt>
                      <c:pt idx="49">
                        <c:v>8</c:v>
                      </c:pt>
                      <c:pt idx="50">
                        <c:v>8</c:v>
                      </c:pt>
                      <c:pt idx="51">
                        <c:v>10</c:v>
                      </c:pt>
                      <c:pt idx="52">
                        <c:v>3</c:v>
                      </c:pt>
                      <c:pt idx="53">
                        <c:v>19</c:v>
                      </c:pt>
                      <c:pt idx="54">
                        <c:v>16</c:v>
                      </c:pt>
                      <c:pt idx="55">
                        <c:v>4</c:v>
                      </c:pt>
                      <c:pt idx="56">
                        <c:v>29</c:v>
                      </c:pt>
                      <c:pt idx="57">
                        <c:v>4</c:v>
                      </c:pt>
                      <c:pt idx="58">
                        <c:v>3</c:v>
                      </c:pt>
                      <c:pt idx="59">
                        <c:v>4</c:v>
                      </c:pt>
                      <c:pt idx="60">
                        <c:v>3</c:v>
                      </c:pt>
                      <c:pt idx="61">
                        <c:v>10</c:v>
                      </c:pt>
                      <c:pt idx="62">
                        <c:v>20</c:v>
                      </c:pt>
                      <c:pt idx="63">
                        <c:v>28</c:v>
                      </c:pt>
                      <c:pt idx="64">
                        <c:v>20</c:v>
                      </c:pt>
                      <c:pt idx="65">
                        <c:v>4</c:v>
                      </c:pt>
                      <c:pt idx="66">
                        <c:v>7</c:v>
                      </c:pt>
                      <c:pt idx="67">
                        <c:v>28</c:v>
                      </c:pt>
                      <c:pt idx="68">
                        <c:v>19</c:v>
                      </c:pt>
                      <c:pt idx="69">
                        <c:v>11</c:v>
                      </c:pt>
                      <c:pt idx="70">
                        <c:v>8</c:v>
                      </c:pt>
                      <c:pt idx="71">
                        <c:v>26</c:v>
                      </c:pt>
                      <c:pt idx="72">
                        <c:v>15</c:v>
                      </c:pt>
                      <c:pt idx="73">
                        <c:v>13</c:v>
                      </c:pt>
                      <c:pt idx="74">
                        <c:v>3</c:v>
                      </c:pt>
                      <c:pt idx="75">
                        <c:v>16</c:v>
                      </c:pt>
                      <c:pt idx="76">
                        <c:v>14</c:v>
                      </c:pt>
                      <c:pt idx="77">
                        <c:v>30</c:v>
                      </c:pt>
                      <c:pt idx="78">
                        <c:v>21</c:v>
                      </c:pt>
                      <c:pt idx="79">
                        <c:v>23</c:v>
                      </c:pt>
                      <c:pt idx="80">
                        <c:v>8</c:v>
                      </c:pt>
                      <c:pt idx="81">
                        <c:v>7</c:v>
                      </c:pt>
                      <c:pt idx="82">
                        <c:v>22</c:v>
                      </c:pt>
                      <c:pt idx="83">
                        <c:v>1</c:v>
                      </c:pt>
                      <c:pt idx="84">
                        <c:v>8</c:v>
                      </c:pt>
                      <c:pt idx="85">
                        <c:v>8</c:v>
                      </c:pt>
                      <c:pt idx="86">
                        <c:v>2</c:v>
                      </c:pt>
                      <c:pt idx="87">
                        <c:v>25</c:v>
                      </c:pt>
                      <c:pt idx="88">
                        <c:v>14</c:v>
                      </c:pt>
                      <c:pt idx="89">
                        <c:v>7</c:v>
                      </c:pt>
                      <c:pt idx="90">
                        <c:v>25</c:v>
                      </c:pt>
                      <c:pt idx="91">
                        <c:v>7</c:v>
                      </c:pt>
                      <c:pt idx="92">
                        <c:v>15</c:v>
                      </c:pt>
                      <c:pt idx="93">
                        <c:v>4</c:v>
                      </c:pt>
                      <c:pt idx="94">
                        <c:v>23</c:v>
                      </c:pt>
                      <c:pt idx="95">
                        <c:v>8</c:v>
                      </c:pt>
                      <c:pt idx="96">
                        <c:v>10</c:v>
                      </c:pt>
                      <c:pt idx="97">
                        <c:v>11</c:v>
                      </c:pt>
                      <c:pt idx="98">
                        <c:v>22</c:v>
                      </c:pt>
                      <c:pt idx="99">
                        <c:v>8</c:v>
                      </c:pt>
                      <c:pt idx="100">
                        <c:v>17</c:v>
                      </c:pt>
                      <c:pt idx="101">
                        <c:v>11</c:v>
                      </c:pt>
                      <c:pt idx="102">
                        <c:v>15</c:v>
                      </c:pt>
                      <c:pt idx="103">
                        <c:v>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C99-469C-8F63-5172468F8CEC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Ledger_Data_24_months!$J$1</c15:sqref>
                        </c15:formulaRef>
                      </c:ext>
                    </c:extLst>
                    <c:strCache>
                      <c:ptCount val="1"/>
                      <c:pt idx="0">
                        <c:v>% Occ. Cab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Ledger_Data_24_months!$J$2:$J$105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41</c:v>
                      </c:pt>
                      <c:pt idx="1">
                        <c:v>66</c:v>
                      </c:pt>
                      <c:pt idx="2">
                        <c:v>83</c:v>
                      </c:pt>
                      <c:pt idx="3">
                        <c:v>33</c:v>
                      </c:pt>
                      <c:pt idx="4">
                        <c:v>100</c:v>
                      </c:pt>
                      <c:pt idx="5">
                        <c:v>41</c:v>
                      </c:pt>
                      <c:pt idx="6">
                        <c:v>16</c:v>
                      </c:pt>
                      <c:pt idx="7">
                        <c:v>75</c:v>
                      </c:pt>
                      <c:pt idx="8">
                        <c:v>41</c:v>
                      </c:pt>
                      <c:pt idx="9">
                        <c:v>83</c:v>
                      </c:pt>
                      <c:pt idx="10">
                        <c:v>91</c:v>
                      </c:pt>
                      <c:pt idx="11">
                        <c:v>58</c:v>
                      </c:pt>
                      <c:pt idx="12">
                        <c:v>41</c:v>
                      </c:pt>
                      <c:pt idx="13">
                        <c:v>58</c:v>
                      </c:pt>
                      <c:pt idx="14">
                        <c:v>8</c:v>
                      </c:pt>
                      <c:pt idx="15">
                        <c:v>100</c:v>
                      </c:pt>
                      <c:pt idx="16">
                        <c:v>16</c:v>
                      </c:pt>
                      <c:pt idx="17">
                        <c:v>25</c:v>
                      </c:pt>
                      <c:pt idx="18">
                        <c:v>8</c:v>
                      </c:pt>
                      <c:pt idx="19">
                        <c:v>50</c:v>
                      </c:pt>
                      <c:pt idx="20">
                        <c:v>8</c:v>
                      </c:pt>
                      <c:pt idx="21">
                        <c:v>41</c:v>
                      </c:pt>
                      <c:pt idx="22">
                        <c:v>25</c:v>
                      </c:pt>
                      <c:pt idx="23">
                        <c:v>66</c:v>
                      </c:pt>
                      <c:pt idx="24">
                        <c:v>50</c:v>
                      </c:pt>
                      <c:pt idx="25">
                        <c:v>100</c:v>
                      </c:pt>
                      <c:pt idx="26">
                        <c:v>91</c:v>
                      </c:pt>
                      <c:pt idx="27">
                        <c:v>33</c:v>
                      </c:pt>
                      <c:pt idx="28">
                        <c:v>33</c:v>
                      </c:pt>
                      <c:pt idx="29">
                        <c:v>16</c:v>
                      </c:pt>
                      <c:pt idx="30">
                        <c:v>91</c:v>
                      </c:pt>
                      <c:pt idx="31">
                        <c:v>33</c:v>
                      </c:pt>
                      <c:pt idx="32">
                        <c:v>25</c:v>
                      </c:pt>
                      <c:pt idx="33">
                        <c:v>83</c:v>
                      </c:pt>
                      <c:pt idx="34">
                        <c:v>8</c:v>
                      </c:pt>
                      <c:pt idx="35">
                        <c:v>50</c:v>
                      </c:pt>
                      <c:pt idx="36">
                        <c:v>100</c:v>
                      </c:pt>
                      <c:pt idx="37">
                        <c:v>33</c:v>
                      </c:pt>
                      <c:pt idx="38">
                        <c:v>16</c:v>
                      </c:pt>
                      <c:pt idx="39">
                        <c:v>100</c:v>
                      </c:pt>
                      <c:pt idx="40">
                        <c:v>8</c:v>
                      </c:pt>
                      <c:pt idx="41">
                        <c:v>33</c:v>
                      </c:pt>
                      <c:pt idx="42">
                        <c:v>66</c:v>
                      </c:pt>
                      <c:pt idx="43">
                        <c:v>16</c:v>
                      </c:pt>
                      <c:pt idx="44">
                        <c:v>50</c:v>
                      </c:pt>
                      <c:pt idx="45">
                        <c:v>83</c:v>
                      </c:pt>
                      <c:pt idx="46">
                        <c:v>75</c:v>
                      </c:pt>
                      <c:pt idx="47">
                        <c:v>16</c:v>
                      </c:pt>
                      <c:pt idx="48">
                        <c:v>91</c:v>
                      </c:pt>
                      <c:pt idx="49">
                        <c:v>83</c:v>
                      </c:pt>
                      <c:pt idx="50">
                        <c:v>41</c:v>
                      </c:pt>
                      <c:pt idx="51">
                        <c:v>25</c:v>
                      </c:pt>
                      <c:pt idx="52">
                        <c:v>91</c:v>
                      </c:pt>
                      <c:pt idx="53">
                        <c:v>100</c:v>
                      </c:pt>
                      <c:pt idx="54">
                        <c:v>100</c:v>
                      </c:pt>
                      <c:pt idx="55">
                        <c:v>91</c:v>
                      </c:pt>
                      <c:pt idx="56">
                        <c:v>33</c:v>
                      </c:pt>
                      <c:pt idx="57">
                        <c:v>91</c:v>
                      </c:pt>
                      <c:pt idx="58">
                        <c:v>33</c:v>
                      </c:pt>
                      <c:pt idx="59">
                        <c:v>58</c:v>
                      </c:pt>
                      <c:pt idx="60">
                        <c:v>75</c:v>
                      </c:pt>
                      <c:pt idx="61">
                        <c:v>83</c:v>
                      </c:pt>
                      <c:pt idx="62">
                        <c:v>66</c:v>
                      </c:pt>
                      <c:pt idx="63">
                        <c:v>58</c:v>
                      </c:pt>
                      <c:pt idx="64">
                        <c:v>100</c:v>
                      </c:pt>
                      <c:pt idx="65">
                        <c:v>75</c:v>
                      </c:pt>
                      <c:pt idx="66">
                        <c:v>16</c:v>
                      </c:pt>
                      <c:pt idx="67">
                        <c:v>41</c:v>
                      </c:pt>
                      <c:pt idx="68">
                        <c:v>91</c:v>
                      </c:pt>
                      <c:pt idx="69">
                        <c:v>58</c:v>
                      </c:pt>
                      <c:pt idx="70">
                        <c:v>16</c:v>
                      </c:pt>
                      <c:pt idx="71">
                        <c:v>8</c:v>
                      </c:pt>
                      <c:pt idx="72">
                        <c:v>100</c:v>
                      </c:pt>
                      <c:pt idx="73">
                        <c:v>83</c:v>
                      </c:pt>
                      <c:pt idx="74">
                        <c:v>8</c:v>
                      </c:pt>
                      <c:pt idx="75">
                        <c:v>91</c:v>
                      </c:pt>
                      <c:pt idx="76">
                        <c:v>41</c:v>
                      </c:pt>
                      <c:pt idx="77">
                        <c:v>41</c:v>
                      </c:pt>
                      <c:pt idx="78">
                        <c:v>8</c:v>
                      </c:pt>
                      <c:pt idx="79">
                        <c:v>83</c:v>
                      </c:pt>
                      <c:pt idx="80">
                        <c:v>75</c:v>
                      </c:pt>
                      <c:pt idx="81">
                        <c:v>91</c:v>
                      </c:pt>
                      <c:pt idx="82">
                        <c:v>8</c:v>
                      </c:pt>
                      <c:pt idx="83">
                        <c:v>33</c:v>
                      </c:pt>
                      <c:pt idx="84">
                        <c:v>8</c:v>
                      </c:pt>
                      <c:pt idx="85">
                        <c:v>33</c:v>
                      </c:pt>
                      <c:pt idx="86">
                        <c:v>100</c:v>
                      </c:pt>
                      <c:pt idx="87">
                        <c:v>75</c:v>
                      </c:pt>
                      <c:pt idx="88">
                        <c:v>83</c:v>
                      </c:pt>
                      <c:pt idx="89">
                        <c:v>50</c:v>
                      </c:pt>
                      <c:pt idx="90">
                        <c:v>75</c:v>
                      </c:pt>
                      <c:pt idx="91">
                        <c:v>8</c:v>
                      </c:pt>
                      <c:pt idx="92">
                        <c:v>25</c:v>
                      </c:pt>
                      <c:pt idx="93">
                        <c:v>75</c:v>
                      </c:pt>
                      <c:pt idx="94">
                        <c:v>58</c:v>
                      </c:pt>
                      <c:pt idx="95">
                        <c:v>91</c:v>
                      </c:pt>
                      <c:pt idx="96">
                        <c:v>25</c:v>
                      </c:pt>
                      <c:pt idx="97">
                        <c:v>100</c:v>
                      </c:pt>
                      <c:pt idx="98">
                        <c:v>83</c:v>
                      </c:pt>
                      <c:pt idx="99">
                        <c:v>58</c:v>
                      </c:pt>
                      <c:pt idx="100">
                        <c:v>91</c:v>
                      </c:pt>
                      <c:pt idx="101">
                        <c:v>16</c:v>
                      </c:pt>
                      <c:pt idx="102">
                        <c:v>100</c:v>
                      </c:pt>
                      <c:pt idx="103">
                        <c:v>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C99-469C-8F63-5172468F8CEC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Ledger_Data_24_months!$K$1</c15:sqref>
                        </c15:formulaRef>
                      </c:ext>
                    </c:extLst>
                    <c:strCache>
                      <c:ptCount val="1"/>
                      <c:pt idx="0">
                        <c:v>% Occ. Site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Ledger_Data_24_months!$K$2:$K$105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73</c:v>
                      </c:pt>
                      <c:pt idx="1">
                        <c:v>16</c:v>
                      </c:pt>
                      <c:pt idx="2">
                        <c:v>40</c:v>
                      </c:pt>
                      <c:pt idx="3">
                        <c:v>10</c:v>
                      </c:pt>
                      <c:pt idx="4">
                        <c:v>93</c:v>
                      </c:pt>
                      <c:pt idx="5">
                        <c:v>56</c:v>
                      </c:pt>
                      <c:pt idx="6">
                        <c:v>76</c:v>
                      </c:pt>
                      <c:pt idx="7">
                        <c:v>83</c:v>
                      </c:pt>
                      <c:pt idx="8">
                        <c:v>6</c:v>
                      </c:pt>
                      <c:pt idx="9">
                        <c:v>30</c:v>
                      </c:pt>
                      <c:pt idx="10">
                        <c:v>6</c:v>
                      </c:pt>
                      <c:pt idx="11">
                        <c:v>6</c:v>
                      </c:pt>
                      <c:pt idx="12">
                        <c:v>80</c:v>
                      </c:pt>
                      <c:pt idx="13">
                        <c:v>50</c:v>
                      </c:pt>
                      <c:pt idx="14">
                        <c:v>13</c:v>
                      </c:pt>
                      <c:pt idx="15">
                        <c:v>96</c:v>
                      </c:pt>
                      <c:pt idx="16">
                        <c:v>83</c:v>
                      </c:pt>
                      <c:pt idx="17">
                        <c:v>36</c:v>
                      </c:pt>
                      <c:pt idx="18">
                        <c:v>96</c:v>
                      </c:pt>
                      <c:pt idx="19">
                        <c:v>66</c:v>
                      </c:pt>
                      <c:pt idx="20">
                        <c:v>30</c:v>
                      </c:pt>
                      <c:pt idx="21">
                        <c:v>30</c:v>
                      </c:pt>
                      <c:pt idx="22">
                        <c:v>20</c:v>
                      </c:pt>
                      <c:pt idx="23">
                        <c:v>46</c:v>
                      </c:pt>
                      <c:pt idx="24">
                        <c:v>43</c:v>
                      </c:pt>
                      <c:pt idx="25">
                        <c:v>36</c:v>
                      </c:pt>
                      <c:pt idx="26">
                        <c:v>60</c:v>
                      </c:pt>
                      <c:pt idx="27">
                        <c:v>96</c:v>
                      </c:pt>
                      <c:pt idx="28">
                        <c:v>16</c:v>
                      </c:pt>
                      <c:pt idx="29">
                        <c:v>26</c:v>
                      </c:pt>
                      <c:pt idx="30">
                        <c:v>50</c:v>
                      </c:pt>
                      <c:pt idx="31">
                        <c:v>40</c:v>
                      </c:pt>
                      <c:pt idx="32">
                        <c:v>100</c:v>
                      </c:pt>
                      <c:pt idx="33">
                        <c:v>80</c:v>
                      </c:pt>
                      <c:pt idx="34">
                        <c:v>60</c:v>
                      </c:pt>
                      <c:pt idx="35">
                        <c:v>13</c:v>
                      </c:pt>
                      <c:pt idx="36">
                        <c:v>26</c:v>
                      </c:pt>
                      <c:pt idx="37">
                        <c:v>46</c:v>
                      </c:pt>
                      <c:pt idx="38">
                        <c:v>83</c:v>
                      </c:pt>
                      <c:pt idx="39">
                        <c:v>3</c:v>
                      </c:pt>
                      <c:pt idx="40">
                        <c:v>100</c:v>
                      </c:pt>
                      <c:pt idx="41">
                        <c:v>63</c:v>
                      </c:pt>
                      <c:pt idx="42">
                        <c:v>16</c:v>
                      </c:pt>
                      <c:pt idx="43">
                        <c:v>93</c:v>
                      </c:pt>
                      <c:pt idx="44">
                        <c:v>43</c:v>
                      </c:pt>
                      <c:pt idx="45">
                        <c:v>23</c:v>
                      </c:pt>
                      <c:pt idx="46">
                        <c:v>56</c:v>
                      </c:pt>
                      <c:pt idx="47">
                        <c:v>86</c:v>
                      </c:pt>
                      <c:pt idx="48">
                        <c:v>86</c:v>
                      </c:pt>
                      <c:pt idx="49">
                        <c:v>26</c:v>
                      </c:pt>
                      <c:pt idx="50">
                        <c:v>26</c:v>
                      </c:pt>
                      <c:pt idx="51">
                        <c:v>33</c:v>
                      </c:pt>
                      <c:pt idx="52">
                        <c:v>10</c:v>
                      </c:pt>
                      <c:pt idx="53">
                        <c:v>63</c:v>
                      </c:pt>
                      <c:pt idx="54">
                        <c:v>53</c:v>
                      </c:pt>
                      <c:pt idx="55">
                        <c:v>13</c:v>
                      </c:pt>
                      <c:pt idx="56">
                        <c:v>96</c:v>
                      </c:pt>
                      <c:pt idx="57">
                        <c:v>13</c:v>
                      </c:pt>
                      <c:pt idx="58">
                        <c:v>10</c:v>
                      </c:pt>
                      <c:pt idx="59">
                        <c:v>13</c:v>
                      </c:pt>
                      <c:pt idx="60">
                        <c:v>10</c:v>
                      </c:pt>
                      <c:pt idx="61">
                        <c:v>33</c:v>
                      </c:pt>
                      <c:pt idx="62">
                        <c:v>66</c:v>
                      </c:pt>
                      <c:pt idx="63">
                        <c:v>93</c:v>
                      </c:pt>
                      <c:pt idx="64">
                        <c:v>66</c:v>
                      </c:pt>
                      <c:pt idx="65">
                        <c:v>13</c:v>
                      </c:pt>
                      <c:pt idx="66">
                        <c:v>23</c:v>
                      </c:pt>
                      <c:pt idx="67">
                        <c:v>93</c:v>
                      </c:pt>
                      <c:pt idx="68">
                        <c:v>63</c:v>
                      </c:pt>
                      <c:pt idx="69">
                        <c:v>36</c:v>
                      </c:pt>
                      <c:pt idx="70">
                        <c:v>26</c:v>
                      </c:pt>
                      <c:pt idx="71">
                        <c:v>86</c:v>
                      </c:pt>
                      <c:pt idx="72">
                        <c:v>50</c:v>
                      </c:pt>
                      <c:pt idx="73">
                        <c:v>43</c:v>
                      </c:pt>
                      <c:pt idx="74">
                        <c:v>10</c:v>
                      </c:pt>
                      <c:pt idx="75">
                        <c:v>53</c:v>
                      </c:pt>
                      <c:pt idx="76">
                        <c:v>46</c:v>
                      </c:pt>
                      <c:pt idx="77">
                        <c:v>100</c:v>
                      </c:pt>
                      <c:pt idx="78">
                        <c:v>70</c:v>
                      </c:pt>
                      <c:pt idx="79">
                        <c:v>76</c:v>
                      </c:pt>
                      <c:pt idx="80">
                        <c:v>26</c:v>
                      </c:pt>
                      <c:pt idx="81">
                        <c:v>23</c:v>
                      </c:pt>
                      <c:pt idx="82">
                        <c:v>73</c:v>
                      </c:pt>
                      <c:pt idx="83">
                        <c:v>3</c:v>
                      </c:pt>
                      <c:pt idx="84">
                        <c:v>26</c:v>
                      </c:pt>
                      <c:pt idx="85">
                        <c:v>26</c:v>
                      </c:pt>
                      <c:pt idx="86">
                        <c:v>6</c:v>
                      </c:pt>
                      <c:pt idx="87">
                        <c:v>83</c:v>
                      </c:pt>
                      <c:pt idx="88">
                        <c:v>46</c:v>
                      </c:pt>
                      <c:pt idx="89">
                        <c:v>23</c:v>
                      </c:pt>
                      <c:pt idx="90">
                        <c:v>83</c:v>
                      </c:pt>
                      <c:pt idx="91">
                        <c:v>23</c:v>
                      </c:pt>
                      <c:pt idx="92">
                        <c:v>50</c:v>
                      </c:pt>
                      <c:pt idx="93">
                        <c:v>13</c:v>
                      </c:pt>
                      <c:pt idx="94">
                        <c:v>76</c:v>
                      </c:pt>
                      <c:pt idx="95">
                        <c:v>26</c:v>
                      </c:pt>
                      <c:pt idx="96">
                        <c:v>33</c:v>
                      </c:pt>
                      <c:pt idx="97">
                        <c:v>36</c:v>
                      </c:pt>
                      <c:pt idx="98">
                        <c:v>73</c:v>
                      </c:pt>
                      <c:pt idx="99">
                        <c:v>26</c:v>
                      </c:pt>
                      <c:pt idx="100">
                        <c:v>56</c:v>
                      </c:pt>
                      <c:pt idx="101">
                        <c:v>36</c:v>
                      </c:pt>
                      <c:pt idx="102">
                        <c:v>50</c:v>
                      </c:pt>
                      <c:pt idx="103">
                        <c:v>76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C99-469C-8F63-5172468F8CEC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Ledger_Data_24_months!$L$1</c15:sqref>
                        </c15:formulaRef>
                      </c:ext>
                    </c:extLst>
                    <c:strCache>
                      <c:ptCount val="1"/>
                      <c:pt idx="0">
                        <c:v>% Occ Tot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Ledger_Data_24_months!$L$2:$L$105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64.285714285714292</c:v>
                      </c:pt>
                      <c:pt idx="1">
                        <c:v>30.952380952380953</c:v>
                      </c:pt>
                      <c:pt idx="2">
                        <c:v>52.380952380952387</c:v>
                      </c:pt>
                      <c:pt idx="3">
                        <c:v>16.666666666666664</c:v>
                      </c:pt>
                      <c:pt idx="4">
                        <c:v>95.238095238095227</c:v>
                      </c:pt>
                      <c:pt idx="5">
                        <c:v>52.380952380952387</c:v>
                      </c:pt>
                      <c:pt idx="6">
                        <c:v>59.523809523809526</c:v>
                      </c:pt>
                      <c:pt idx="7">
                        <c:v>80.952380952380949</c:v>
                      </c:pt>
                      <c:pt idx="8">
                        <c:v>16.666666666666664</c:v>
                      </c:pt>
                      <c:pt idx="9">
                        <c:v>45.238095238095241</c:v>
                      </c:pt>
                      <c:pt idx="10">
                        <c:v>30.952380952380953</c:v>
                      </c:pt>
                      <c:pt idx="11">
                        <c:v>21.428571428571427</c:v>
                      </c:pt>
                      <c:pt idx="12">
                        <c:v>69.047619047619051</c:v>
                      </c:pt>
                      <c:pt idx="13">
                        <c:v>52.380952380952387</c:v>
                      </c:pt>
                      <c:pt idx="14">
                        <c:v>11.904761904761903</c:v>
                      </c:pt>
                      <c:pt idx="15">
                        <c:v>97.61904761904762</c:v>
                      </c:pt>
                      <c:pt idx="16">
                        <c:v>64.285714285714292</c:v>
                      </c:pt>
                      <c:pt idx="17">
                        <c:v>33.333333333333329</c:v>
                      </c:pt>
                      <c:pt idx="18">
                        <c:v>71.428571428571431</c:v>
                      </c:pt>
                      <c:pt idx="19">
                        <c:v>61.904761904761905</c:v>
                      </c:pt>
                      <c:pt idx="20">
                        <c:v>23.809523809523807</c:v>
                      </c:pt>
                      <c:pt idx="21">
                        <c:v>33.333333333333329</c:v>
                      </c:pt>
                      <c:pt idx="22">
                        <c:v>21.428571428571427</c:v>
                      </c:pt>
                      <c:pt idx="23">
                        <c:v>52.380952380952387</c:v>
                      </c:pt>
                      <c:pt idx="24">
                        <c:v>45.238095238095241</c:v>
                      </c:pt>
                      <c:pt idx="25">
                        <c:v>54.761904761904766</c:v>
                      </c:pt>
                      <c:pt idx="26">
                        <c:v>69.047619047619051</c:v>
                      </c:pt>
                      <c:pt idx="27">
                        <c:v>78.571428571428569</c:v>
                      </c:pt>
                      <c:pt idx="28">
                        <c:v>21.428571428571427</c:v>
                      </c:pt>
                      <c:pt idx="29">
                        <c:v>23.809523809523807</c:v>
                      </c:pt>
                      <c:pt idx="30">
                        <c:v>61.904761904761905</c:v>
                      </c:pt>
                      <c:pt idx="31">
                        <c:v>38.095238095238095</c:v>
                      </c:pt>
                      <c:pt idx="32">
                        <c:v>78.571428571428569</c:v>
                      </c:pt>
                      <c:pt idx="33">
                        <c:v>80.952380952380949</c:v>
                      </c:pt>
                      <c:pt idx="34">
                        <c:v>45.238095238095241</c:v>
                      </c:pt>
                      <c:pt idx="35">
                        <c:v>23.809523809523807</c:v>
                      </c:pt>
                      <c:pt idx="36">
                        <c:v>47.619047619047613</c:v>
                      </c:pt>
                      <c:pt idx="37">
                        <c:v>42.857142857142854</c:v>
                      </c:pt>
                      <c:pt idx="38">
                        <c:v>64.285714285714292</c:v>
                      </c:pt>
                      <c:pt idx="39">
                        <c:v>30.952380952380953</c:v>
                      </c:pt>
                      <c:pt idx="40">
                        <c:v>73.80952380952381</c:v>
                      </c:pt>
                      <c:pt idx="41">
                        <c:v>54.761904761904766</c:v>
                      </c:pt>
                      <c:pt idx="42">
                        <c:v>30.952380952380953</c:v>
                      </c:pt>
                      <c:pt idx="43">
                        <c:v>71.428571428571431</c:v>
                      </c:pt>
                      <c:pt idx="44">
                        <c:v>45.238095238095241</c:v>
                      </c:pt>
                      <c:pt idx="45">
                        <c:v>40.476190476190474</c:v>
                      </c:pt>
                      <c:pt idx="46">
                        <c:v>61.904761904761905</c:v>
                      </c:pt>
                      <c:pt idx="47">
                        <c:v>66.666666666666657</c:v>
                      </c:pt>
                      <c:pt idx="48">
                        <c:v>88.095238095238088</c:v>
                      </c:pt>
                      <c:pt idx="49">
                        <c:v>42.857142857142854</c:v>
                      </c:pt>
                      <c:pt idx="50">
                        <c:v>30.952380952380953</c:v>
                      </c:pt>
                      <c:pt idx="51">
                        <c:v>30.952380952380953</c:v>
                      </c:pt>
                      <c:pt idx="52">
                        <c:v>33.333333333333329</c:v>
                      </c:pt>
                      <c:pt idx="53">
                        <c:v>73.80952380952381</c:v>
                      </c:pt>
                      <c:pt idx="54">
                        <c:v>66.666666666666657</c:v>
                      </c:pt>
                      <c:pt idx="55">
                        <c:v>35.714285714285715</c:v>
                      </c:pt>
                      <c:pt idx="56">
                        <c:v>78.571428571428569</c:v>
                      </c:pt>
                      <c:pt idx="57">
                        <c:v>35.714285714285715</c:v>
                      </c:pt>
                      <c:pt idx="58">
                        <c:v>16.666666666666664</c:v>
                      </c:pt>
                      <c:pt idx="59">
                        <c:v>26.190476190476193</c:v>
                      </c:pt>
                      <c:pt idx="60">
                        <c:v>28.571428571428569</c:v>
                      </c:pt>
                      <c:pt idx="61">
                        <c:v>47.619047619047613</c:v>
                      </c:pt>
                      <c:pt idx="62">
                        <c:v>66.666666666666657</c:v>
                      </c:pt>
                      <c:pt idx="63">
                        <c:v>83.333333333333343</c:v>
                      </c:pt>
                      <c:pt idx="64">
                        <c:v>76.19047619047619</c:v>
                      </c:pt>
                      <c:pt idx="65">
                        <c:v>30.952380952380953</c:v>
                      </c:pt>
                      <c:pt idx="66">
                        <c:v>21.428571428571427</c:v>
                      </c:pt>
                      <c:pt idx="67">
                        <c:v>78.571428571428569</c:v>
                      </c:pt>
                      <c:pt idx="68">
                        <c:v>71.428571428571431</c:v>
                      </c:pt>
                      <c:pt idx="69">
                        <c:v>42.857142857142854</c:v>
                      </c:pt>
                      <c:pt idx="70">
                        <c:v>23.809523809523807</c:v>
                      </c:pt>
                      <c:pt idx="71">
                        <c:v>64.285714285714292</c:v>
                      </c:pt>
                      <c:pt idx="72">
                        <c:v>64.285714285714292</c:v>
                      </c:pt>
                      <c:pt idx="73">
                        <c:v>54.761904761904766</c:v>
                      </c:pt>
                      <c:pt idx="74">
                        <c:v>9.5238095238095237</c:v>
                      </c:pt>
                      <c:pt idx="75">
                        <c:v>64.285714285714292</c:v>
                      </c:pt>
                      <c:pt idx="76">
                        <c:v>45.238095238095241</c:v>
                      </c:pt>
                      <c:pt idx="77">
                        <c:v>83.333333333333343</c:v>
                      </c:pt>
                      <c:pt idx="78">
                        <c:v>52.380952380952387</c:v>
                      </c:pt>
                      <c:pt idx="79">
                        <c:v>78.571428571428569</c:v>
                      </c:pt>
                      <c:pt idx="80">
                        <c:v>40.476190476190474</c:v>
                      </c:pt>
                      <c:pt idx="81">
                        <c:v>42.857142857142854</c:v>
                      </c:pt>
                      <c:pt idx="82">
                        <c:v>54.761904761904766</c:v>
                      </c:pt>
                      <c:pt idx="83">
                        <c:v>11.904761904761903</c:v>
                      </c:pt>
                      <c:pt idx="84">
                        <c:v>21.428571428571427</c:v>
                      </c:pt>
                      <c:pt idx="85">
                        <c:v>28.571428571428569</c:v>
                      </c:pt>
                      <c:pt idx="86">
                        <c:v>33.333333333333329</c:v>
                      </c:pt>
                      <c:pt idx="87">
                        <c:v>80.952380952380949</c:v>
                      </c:pt>
                      <c:pt idx="88">
                        <c:v>57.142857142857139</c:v>
                      </c:pt>
                      <c:pt idx="89">
                        <c:v>30.952380952380953</c:v>
                      </c:pt>
                      <c:pt idx="90">
                        <c:v>80.952380952380949</c:v>
                      </c:pt>
                      <c:pt idx="91">
                        <c:v>19.047619047619047</c:v>
                      </c:pt>
                      <c:pt idx="92">
                        <c:v>42.857142857142854</c:v>
                      </c:pt>
                      <c:pt idx="93">
                        <c:v>30.952380952380953</c:v>
                      </c:pt>
                      <c:pt idx="94">
                        <c:v>71.428571428571431</c:v>
                      </c:pt>
                      <c:pt idx="95">
                        <c:v>45.238095238095241</c:v>
                      </c:pt>
                      <c:pt idx="96">
                        <c:v>30.952380952380953</c:v>
                      </c:pt>
                      <c:pt idx="97">
                        <c:v>54.761904761904766</c:v>
                      </c:pt>
                      <c:pt idx="98">
                        <c:v>76.19047619047619</c:v>
                      </c:pt>
                      <c:pt idx="99">
                        <c:v>35.714285714285715</c:v>
                      </c:pt>
                      <c:pt idx="100">
                        <c:v>66.666666666666657</c:v>
                      </c:pt>
                      <c:pt idx="101">
                        <c:v>30.952380952380953</c:v>
                      </c:pt>
                      <c:pt idx="102">
                        <c:v>64.285714285714292</c:v>
                      </c:pt>
                      <c:pt idx="103">
                        <c:v>57.142857142857139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C99-469C-8F63-5172468F8CEC}"/>
                  </c:ext>
                </c:extLst>
              </c15:ser>
            </c15:filteredLineSeries>
          </c:ext>
        </c:extLst>
      </c:lineChart>
      <c:catAx>
        <c:axId val="4316256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616088"/>
        <c:crosses val="autoZero"/>
        <c:auto val="1"/>
        <c:lblAlgn val="ctr"/>
        <c:lblOffset val="100"/>
        <c:noMultiLvlLbl val="0"/>
      </c:catAx>
      <c:valAx>
        <c:axId val="43161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62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Last 2 Years Paper Based Ledger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5"/>
          <c:order val="5"/>
          <c:tx>
            <c:strRef>
              <c:f>Ledger_Data_24_months!$F$1</c:f>
              <c:strCache>
                <c:ptCount val="1"/>
                <c:pt idx="0">
                  <c:v>Events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Ledger_Data_24_months!$F$2:$F$105</c:f>
              <c:numCache>
                <c:formatCode>General</c:formatCode>
                <c:ptCount val="104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  <c:pt idx="6">
                  <c:v>6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7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2</c:v>
                </c:pt>
                <c:pt idx="18">
                  <c:v>5</c:v>
                </c:pt>
                <c:pt idx="19">
                  <c:v>3</c:v>
                </c:pt>
                <c:pt idx="20">
                  <c:v>6</c:v>
                </c:pt>
                <c:pt idx="21">
                  <c:v>3</c:v>
                </c:pt>
                <c:pt idx="22">
                  <c:v>6</c:v>
                </c:pt>
                <c:pt idx="23">
                  <c:v>1</c:v>
                </c:pt>
                <c:pt idx="24">
                  <c:v>2</c:v>
                </c:pt>
                <c:pt idx="25">
                  <c:v>7</c:v>
                </c:pt>
                <c:pt idx="26">
                  <c:v>7</c:v>
                </c:pt>
                <c:pt idx="27">
                  <c:v>5</c:v>
                </c:pt>
                <c:pt idx="28">
                  <c:v>7</c:v>
                </c:pt>
                <c:pt idx="29">
                  <c:v>5</c:v>
                </c:pt>
                <c:pt idx="30">
                  <c:v>0</c:v>
                </c:pt>
                <c:pt idx="31">
                  <c:v>6</c:v>
                </c:pt>
                <c:pt idx="32">
                  <c:v>5</c:v>
                </c:pt>
                <c:pt idx="33">
                  <c:v>2</c:v>
                </c:pt>
                <c:pt idx="34">
                  <c:v>0</c:v>
                </c:pt>
                <c:pt idx="35">
                  <c:v>5</c:v>
                </c:pt>
                <c:pt idx="36">
                  <c:v>1</c:v>
                </c:pt>
                <c:pt idx="37">
                  <c:v>6</c:v>
                </c:pt>
                <c:pt idx="38">
                  <c:v>5</c:v>
                </c:pt>
                <c:pt idx="39">
                  <c:v>4</c:v>
                </c:pt>
                <c:pt idx="40">
                  <c:v>1</c:v>
                </c:pt>
                <c:pt idx="41">
                  <c:v>3</c:v>
                </c:pt>
                <c:pt idx="42">
                  <c:v>0</c:v>
                </c:pt>
                <c:pt idx="43">
                  <c:v>6</c:v>
                </c:pt>
                <c:pt idx="44">
                  <c:v>0</c:v>
                </c:pt>
                <c:pt idx="45">
                  <c:v>7</c:v>
                </c:pt>
                <c:pt idx="46">
                  <c:v>7</c:v>
                </c:pt>
                <c:pt idx="47">
                  <c:v>0</c:v>
                </c:pt>
                <c:pt idx="48">
                  <c:v>0</c:v>
                </c:pt>
                <c:pt idx="49">
                  <c:v>3</c:v>
                </c:pt>
                <c:pt idx="50">
                  <c:v>4</c:v>
                </c:pt>
                <c:pt idx="51">
                  <c:v>6</c:v>
                </c:pt>
                <c:pt idx="52">
                  <c:v>1</c:v>
                </c:pt>
                <c:pt idx="53">
                  <c:v>6</c:v>
                </c:pt>
                <c:pt idx="54">
                  <c:v>2</c:v>
                </c:pt>
                <c:pt idx="55">
                  <c:v>7</c:v>
                </c:pt>
                <c:pt idx="56">
                  <c:v>3</c:v>
                </c:pt>
                <c:pt idx="57">
                  <c:v>7</c:v>
                </c:pt>
                <c:pt idx="58">
                  <c:v>1</c:v>
                </c:pt>
                <c:pt idx="59">
                  <c:v>6</c:v>
                </c:pt>
                <c:pt idx="60">
                  <c:v>6</c:v>
                </c:pt>
                <c:pt idx="61">
                  <c:v>2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5</c:v>
                </c:pt>
                <c:pt idx="66">
                  <c:v>7</c:v>
                </c:pt>
                <c:pt idx="67">
                  <c:v>0</c:v>
                </c:pt>
                <c:pt idx="68">
                  <c:v>4</c:v>
                </c:pt>
                <c:pt idx="69">
                  <c:v>5</c:v>
                </c:pt>
                <c:pt idx="70">
                  <c:v>5</c:v>
                </c:pt>
                <c:pt idx="71">
                  <c:v>4</c:v>
                </c:pt>
                <c:pt idx="72">
                  <c:v>2</c:v>
                </c:pt>
                <c:pt idx="73">
                  <c:v>4</c:v>
                </c:pt>
                <c:pt idx="74">
                  <c:v>5</c:v>
                </c:pt>
                <c:pt idx="75">
                  <c:v>4</c:v>
                </c:pt>
                <c:pt idx="76">
                  <c:v>4</c:v>
                </c:pt>
                <c:pt idx="77">
                  <c:v>5</c:v>
                </c:pt>
                <c:pt idx="78">
                  <c:v>1</c:v>
                </c:pt>
                <c:pt idx="79">
                  <c:v>7</c:v>
                </c:pt>
                <c:pt idx="80">
                  <c:v>1</c:v>
                </c:pt>
                <c:pt idx="81">
                  <c:v>0</c:v>
                </c:pt>
                <c:pt idx="82">
                  <c:v>4</c:v>
                </c:pt>
                <c:pt idx="83">
                  <c:v>1</c:v>
                </c:pt>
                <c:pt idx="84">
                  <c:v>6</c:v>
                </c:pt>
                <c:pt idx="85">
                  <c:v>5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5</c:v>
                </c:pt>
                <c:pt idx="90">
                  <c:v>1</c:v>
                </c:pt>
                <c:pt idx="91">
                  <c:v>0</c:v>
                </c:pt>
                <c:pt idx="92">
                  <c:v>4</c:v>
                </c:pt>
                <c:pt idx="93">
                  <c:v>1</c:v>
                </c:pt>
                <c:pt idx="94">
                  <c:v>1</c:v>
                </c:pt>
                <c:pt idx="95">
                  <c:v>2</c:v>
                </c:pt>
                <c:pt idx="96">
                  <c:v>1</c:v>
                </c:pt>
                <c:pt idx="97">
                  <c:v>0</c:v>
                </c:pt>
                <c:pt idx="98">
                  <c:v>1</c:v>
                </c:pt>
                <c:pt idx="99">
                  <c:v>1</c:v>
                </c:pt>
                <c:pt idx="100">
                  <c:v>3</c:v>
                </c:pt>
                <c:pt idx="101">
                  <c:v>7</c:v>
                </c:pt>
                <c:pt idx="102">
                  <c:v>0</c:v>
                </c:pt>
                <c:pt idx="10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E0-415C-8BB7-D9C5ECBD25D2}"/>
            </c:ext>
          </c:extLst>
        </c:ser>
        <c:ser>
          <c:idx val="6"/>
          <c:order val="6"/>
          <c:tx>
            <c:strRef>
              <c:f>Ledger_Data_24_months!$G$1</c:f>
              <c:strCache>
                <c:ptCount val="1"/>
                <c:pt idx="0">
                  <c:v>Temp Av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Ledger_Data_24_months!$G$2:$G$105</c:f>
              <c:numCache>
                <c:formatCode>General</c:formatCode>
                <c:ptCount val="104"/>
                <c:pt idx="0">
                  <c:v>26</c:v>
                </c:pt>
                <c:pt idx="1">
                  <c:v>25</c:v>
                </c:pt>
                <c:pt idx="2">
                  <c:v>25</c:v>
                </c:pt>
                <c:pt idx="3">
                  <c:v>38</c:v>
                </c:pt>
                <c:pt idx="4">
                  <c:v>23</c:v>
                </c:pt>
                <c:pt idx="5">
                  <c:v>38</c:v>
                </c:pt>
                <c:pt idx="6">
                  <c:v>34</c:v>
                </c:pt>
                <c:pt idx="7">
                  <c:v>26</c:v>
                </c:pt>
                <c:pt idx="8">
                  <c:v>35</c:v>
                </c:pt>
                <c:pt idx="9">
                  <c:v>16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37</c:v>
                </c:pt>
                <c:pt idx="14">
                  <c:v>23</c:v>
                </c:pt>
                <c:pt idx="15">
                  <c:v>18</c:v>
                </c:pt>
                <c:pt idx="16">
                  <c:v>31</c:v>
                </c:pt>
                <c:pt idx="17">
                  <c:v>17</c:v>
                </c:pt>
                <c:pt idx="18">
                  <c:v>35</c:v>
                </c:pt>
                <c:pt idx="19">
                  <c:v>28</c:v>
                </c:pt>
                <c:pt idx="20">
                  <c:v>12</c:v>
                </c:pt>
                <c:pt idx="21">
                  <c:v>7</c:v>
                </c:pt>
                <c:pt idx="22">
                  <c:v>29</c:v>
                </c:pt>
                <c:pt idx="23">
                  <c:v>19</c:v>
                </c:pt>
                <c:pt idx="24">
                  <c:v>29</c:v>
                </c:pt>
                <c:pt idx="25">
                  <c:v>38</c:v>
                </c:pt>
                <c:pt idx="26">
                  <c:v>25</c:v>
                </c:pt>
                <c:pt idx="27">
                  <c:v>11</c:v>
                </c:pt>
                <c:pt idx="28">
                  <c:v>28</c:v>
                </c:pt>
                <c:pt idx="29">
                  <c:v>38</c:v>
                </c:pt>
                <c:pt idx="30">
                  <c:v>9</c:v>
                </c:pt>
                <c:pt idx="31">
                  <c:v>14</c:v>
                </c:pt>
                <c:pt idx="32">
                  <c:v>36</c:v>
                </c:pt>
                <c:pt idx="33">
                  <c:v>10</c:v>
                </c:pt>
                <c:pt idx="34">
                  <c:v>23</c:v>
                </c:pt>
                <c:pt idx="35">
                  <c:v>18</c:v>
                </c:pt>
                <c:pt idx="36">
                  <c:v>39</c:v>
                </c:pt>
                <c:pt idx="37">
                  <c:v>8</c:v>
                </c:pt>
                <c:pt idx="38">
                  <c:v>32</c:v>
                </c:pt>
                <c:pt idx="39">
                  <c:v>33</c:v>
                </c:pt>
                <c:pt idx="40">
                  <c:v>35</c:v>
                </c:pt>
                <c:pt idx="41">
                  <c:v>21</c:v>
                </c:pt>
                <c:pt idx="42">
                  <c:v>31</c:v>
                </c:pt>
                <c:pt idx="43">
                  <c:v>36</c:v>
                </c:pt>
                <c:pt idx="44">
                  <c:v>9</c:v>
                </c:pt>
                <c:pt idx="45">
                  <c:v>33</c:v>
                </c:pt>
                <c:pt idx="46">
                  <c:v>28</c:v>
                </c:pt>
                <c:pt idx="47">
                  <c:v>13</c:v>
                </c:pt>
                <c:pt idx="48">
                  <c:v>12</c:v>
                </c:pt>
                <c:pt idx="49">
                  <c:v>18</c:v>
                </c:pt>
                <c:pt idx="50">
                  <c:v>28</c:v>
                </c:pt>
                <c:pt idx="51">
                  <c:v>27</c:v>
                </c:pt>
                <c:pt idx="52">
                  <c:v>7</c:v>
                </c:pt>
                <c:pt idx="53">
                  <c:v>13</c:v>
                </c:pt>
                <c:pt idx="54">
                  <c:v>14</c:v>
                </c:pt>
                <c:pt idx="55">
                  <c:v>27</c:v>
                </c:pt>
                <c:pt idx="56">
                  <c:v>11</c:v>
                </c:pt>
                <c:pt idx="57">
                  <c:v>19</c:v>
                </c:pt>
                <c:pt idx="58">
                  <c:v>8</c:v>
                </c:pt>
                <c:pt idx="59">
                  <c:v>19</c:v>
                </c:pt>
                <c:pt idx="60">
                  <c:v>12</c:v>
                </c:pt>
                <c:pt idx="61">
                  <c:v>20</c:v>
                </c:pt>
                <c:pt idx="62">
                  <c:v>26</c:v>
                </c:pt>
                <c:pt idx="63">
                  <c:v>40</c:v>
                </c:pt>
                <c:pt idx="64">
                  <c:v>15</c:v>
                </c:pt>
                <c:pt idx="65">
                  <c:v>35</c:v>
                </c:pt>
                <c:pt idx="66">
                  <c:v>12</c:v>
                </c:pt>
                <c:pt idx="67">
                  <c:v>7</c:v>
                </c:pt>
                <c:pt idx="68">
                  <c:v>25</c:v>
                </c:pt>
                <c:pt idx="69">
                  <c:v>31</c:v>
                </c:pt>
                <c:pt idx="70">
                  <c:v>32</c:v>
                </c:pt>
                <c:pt idx="71">
                  <c:v>14</c:v>
                </c:pt>
                <c:pt idx="72">
                  <c:v>20</c:v>
                </c:pt>
                <c:pt idx="73">
                  <c:v>31</c:v>
                </c:pt>
                <c:pt idx="74">
                  <c:v>29</c:v>
                </c:pt>
                <c:pt idx="75">
                  <c:v>20</c:v>
                </c:pt>
                <c:pt idx="76">
                  <c:v>32</c:v>
                </c:pt>
                <c:pt idx="77">
                  <c:v>10</c:v>
                </c:pt>
                <c:pt idx="78">
                  <c:v>37</c:v>
                </c:pt>
                <c:pt idx="79">
                  <c:v>13</c:v>
                </c:pt>
                <c:pt idx="80">
                  <c:v>35</c:v>
                </c:pt>
                <c:pt idx="81">
                  <c:v>39</c:v>
                </c:pt>
                <c:pt idx="82">
                  <c:v>36</c:v>
                </c:pt>
                <c:pt idx="83">
                  <c:v>24</c:v>
                </c:pt>
                <c:pt idx="84">
                  <c:v>10</c:v>
                </c:pt>
                <c:pt idx="85">
                  <c:v>12</c:v>
                </c:pt>
                <c:pt idx="86">
                  <c:v>35</c:v>
                </c:pt>
                <c:pt idx="87">
                  <c:v>33</c:v>
                </c:pt>
                <c:pt idx="88">
                  <c:v>23</c:v>
                </c:pt>
                <c:pt idx="89">
                  <c:v>19</c:v>
                </c:pt>
                <c:pt idx="90">
                  <c:v>33</c:v>
                </c:pt>
                <c:pt idx="91">
                  <c:v>38</c:v>
                </c:pt>
                <c:pt idx="92">
                  <c:v>26</c:v>
                </c:pt>
                <c:pt idx="93">
                  <c:v>36</c:v>
                </c:pt>
                <c:pt idx="94">
                  <c:v>37</c:v>
                </c:pt>
                <c:pt idx="95">
                  <c:v>11</c:v>
                </c:pt>
                <c:pt idx="96">
                  <c:v>9</c:v>
                </c:pt>
                <c:pt idx="97">
                  <c:v>29</c:v>
                </c:pt>
                <c:pt idx="98">
                  <c:v>40</c:v>
                </c:pt>
                <c:pt idx="99">
                  <c:v>36</c:v>
                </c:pt>
                <c:pt idx="100">
                  <c:v>23</c:v>
                </c:pt>
                <c:pt idx="101">
                  <c:v>35</c:v>
                </c:pt>
                <c:pt idx="102">
                  <c:v>10</c:v>
                </c:pt>
                <c:pt idx="103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E0-415C-8BB7-D9C5ECBD25D2}"/>
            </c:ext>
          </c:extLst>
        </c:ser>
        <c:ser>
          <c:idx val="11"/>
          <c:order val="11"/>
          <c:tx>
            <c:strRef>
              <c:f>Ledger_Data_24_months!$L$1</c:f>
              <c:strCache>
                <c:ptCount val="1"/>
                <c:pt idx="0">
                  <c:v>% Occ Tot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6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Ledger_Data_24_months!$L$2:$L$105</c:f>
              <c:numCache>
                <c:formatCode>General</c:formatCode>
                <c:ptCount val="104"/>
                <c:pt idx="0">
                  <c:v>64.285714285714292</c:v>
                </c:pt>
                <c:pt idx="1">
                  <c:v>30.952380952380953</c:v>
                </c:pt>
                <c:pt idx="2">
                  <c:v>52.380952380952387</c:v>
                </c:pt>
                <c:pt idx="3">
                  <c:v>16.666666666666664</c:v>
                </c:pt>
                <c:pt idx="4">
                  <c:v>95.238095238095227</c:v>
                </c:pt>
                <c:pt idx="5">
                  <c:v>52.380952380952387</c:v>
                </c:pt>
                <c:pt idx="6">
                  <c:v>59.523809523809526</c:v>
                </c:pt>
                <c:pt idx="7">
                  <c:v>80.952380952380949</c:v>
                </c:pt>
                <c:pt idx="8">
                  <c:v>16.666666666666664</c:v>
                </c:pt>
                <c:pt idx="9">
                  <c:v>45.238095238095241</c:v>
                </c:pt>
                <c:pt idx="10">
                  <c:v>30.952380952380953</c:v>
                </c:pt>
                <c:pt idx="11">
                  <c:v>21.428571428571427</c:v>
                </c:pt>
                <c:pt idx="12">
                  <c:v>69.047619047619051</c:v>
                </c:pt>
                <c:pt idx="13">
                  <c:v>52.380952380952387</c:v>
                </c:pt>
                <c:pt idx="14">
                  <c:v>11.904761904761903</c:v>
                </c:pt>
                <c:pt idx="15">
                  <c:v>97.61904761904762</c:v>
                </c:pt>
                <c:pt idx="16">
                  <c:v>64.285714285714292</c:v>
                </c:pt>
                <c:pt idx="17">
                  <c:v>33.333333333333329</c:v>
                </c:pt>
                <c:pt idx="18">
                  <c:v>71.428571428571431</c:v>
                </c:pt>
                <c:pt idx="19">
                  <c:v>61.904761904761905</c:v>
                </c:pt>
                <c:pt idx="20">
                  <c:v>23.809523809523807</c:v>
                </c:pt>
                <c:pt idx="21">
                  <c:v>33.333333333333329</c:v>
                </c:pt>
                <c:pt idx="22">
                  <c:v>21.428571428571427</c:v>
                </c:pt>
                <c:pt idx="23">
                  <c:v>52.380952380952387</c:v>
                </c:pt>
                <c:pt idx="24">
                  <c:v>45.238095238095241</c:v>
                </c:pt>
                <c:pt idx="25">
                  <c:v>54.761904761904766</c:v>
                </c:pt>
                <c:pt idx="26">
                  <c:v>69.047619047619051</c:v>
                </c:pt>
                <c:pt idx="27">
                  <c:v>78.571428571428569</c:v>
                </c:pt>
                <c:pt idx="28">
                  <c:v>21.428571428571427</c:v>
                </c:pt>
                <c:pt idx="29">
                  <c:v>23.809523809523807</c:v>
                </c:pt>
                <c:pt idx="30">
                  <c:v>61.904761904761905</c:v>
                </c:pt>
                <c:pt idx="31">
                  <c:v>38.095238095238095</c:v>
                </c:pt>
                <c:pt idx="32">
                  <c:v>78.571428571428569</c:v>
                </c:pt>
                <c:pt idx="33">
                  <c:v>80.952380952380949</c:v>
                </c:pt>
                <c:pt idx="34">
                  <c:v>45.238095238095241</c:v>
                </c:pt>
                <c:pt idx="35">
                  <c:v>23.809523809523807</c:v>
                </c:pt>
                <c:pt idx="36">
                  <c:v>47.619047619047613</c:v>
                </c:pt>
                <c:pt idx="37">
                  <c:v>42.857142857142854</c:v>
                </c:pt>
                <c:pt idx="38">
                  <c:v>64.285714285714292</c:v>
                </c:pt>
                <c:pt idx="39">
                  <c:v>30.952380952380953</c:v>
                </c:pt>
                <c:pt idx="40">
                  <c:v>73.80952380952381</c:v>
                </c:pt>
                <c:pt idx="41">
                  <c:v>54.761904761904766</c:v>
                </c:pt>
                <c:pt idx="42">
                  <c:v>30.952380952380953</c:v>
                </c:pt>
                <c:pt idx="43">
                  <c:v>71.428571428571431</c:v>
                </c:pt>
                <c:pt idx="44">
                  <c:v>45.238095238095241</c:v>
                </c:pt>
                <c:pt idx="45">
                  <c:v>40.476190476190474</c:v>
                </c:pt>
                <c:pt idx="46">
                  <c:v>61.904761904761905</c:v>
                </c:pt>
                <c:pt idx="47">
                  <c:v>66.666666666666657</c:v>
                </c:pt>
                <c:pt idx="48">
                  <c:v>88.095238095238088</c:v>
                </c:pt>
                <c:pt idx="49">
                  <c:v>42.857142857142854</c:v>
                </c:pt>
                <c:pt idx="50">
                  <c:v>30.952380952380953</c:v>
                </c:pt>
                <c:pt idx="51">
                  <c:v>30.952380952380953</c:v>
                </c:pt>
                <c:pt idx="52">
                  <c:v>33.333333333333329</c:v>
                </c:pt>
                <c:pt idx="53">
                  <c:v>73.80952380952381</c:v>
                </c:pt>
                <c:pt idx="54">
                  <c:v>66.666666666666657</c:v>
                </c:pt>
                <c:pt idx="55">
                  <c:v>35.714285714285715</c:v>
                </c:pt>
                <c:pt idx="56">
                  <c:v>78.571428571428569</c:v>
                </c:pt>
                <c:pt idx="57">
                  <c:v>35.714285714285715</c:v>
                </c:pt>
                <c:pt idx="58">
                  <c:v>16.666666666666664</c:v>
                </c:pt>
                <c:pt idx="59">
                  <c:v>26.190476190476193</c:v>
                </c:pt>
                <c:pt idx="60">
                  <c:v>28.571428571428569</c:v>
                </c:pt>
                <c:pt idx="61">
                  <c:v>47.619047619047613</c:v>
                </c:pt>
                <c:pt idx="62">
                  <c:v>66.666666666666657</c:v>
                </c:pt>
                <c:pt idx="63">
                  <c:v>83.333333333333343</c:v>
                </c:pt>
                <c:pt idx="64">
                  <c:v>76.19047619047619</c:v>
                </c:pt>
                <c:pt idx="65">
                  <c:v>30.952380952380953</c:v>
                </c:pt>
                <c:pt idx="66">
                  <c:v>21.428571428571427</c:v>
                </c:pt>
                <c:pt idx="67">
                  <c:v>78.571428571428569</c:v>
                </c:pt>
                <c:pt idx="68">
                  <c:v>71.428571428571431</c:v>
                </c:pt>
                <c:pt idx="69">
                  <c:v>42.857142857142854</c:v>
                </c:pt>
                <c:pt idx="70">
                  <c:v>23.809523809523807</c:v>
                </c:pt>
                <c:pt idx="71">
                  <c:v>64.285714285714292</c:v>
                </c:pt>
                <c:pt idx="72">
                  <c:v>64.285714285714292</c:v>
                </c:pt>
                <c:pt idx="73">
                  <c:v>54.761904761904766</c:v>
                </c:pt>
                <c:pt idx="74">
                  <c:v>9.5238095238095237</c:v>
                </c:pt>
                <c:pt idx="75">
                  <c:v>64.285714285714292</c:v>
                </c:pt>
                <c:pt idx="76">
                  <c:v>45.238095238095241</c:v>
                </c:pt>
                <c:pt idx="77">
                  <c:v>83.333333333333343</c:v>
                </c:pt>
                <c:pt idx="78">
                  <c:v>52.380952380952387</c:v>
                </c:pt>
                <c:pt idx="79">
                  <c:v>78.571428571428569</c:v>
                </c:pt>
                <c:pt idx="80">
                  <c:v>40.476190476190474</c:v>
                </c:pt>
                <c:pt idx="81">
                  <c:v>42.857142857142854</c:v>
                </c:pt>
                <c:pt idx="82">
                  <c:v>54.761904761904766</c:v>
                </c:pt>
                <c:pt idx="83">
                  <c:v>11.904761904761903</c:v>
                </c:pt>
                <c:pt idx="84">
                  <c:v>21.428571428571427</c:v>
                </c:pt>
                <c:pt idx="85">
                  <c:v>28.571428571428569</c:v>
                </c:pt>
                <c:pt idx="86">
                  <c:v>33.333333333333329</c:v>
                </c:pt>
                <c:pt idx="87">
                  <c:v>80.952380952380949</c:v>
                </c:pt>
                <c:pt idx="88">
                  <c:v>57.142857142857139</c:v>
                </c:pt>
                <c:pt idx="89">
                  <c:v>30.952380952380953</c:v>
                </c:pt>
                <c:pt idx="90">
                  <c:v>80.952380952380949</c:v>
                </c:pt>
                <c:pt idx="91">
                  <c:v>19.047619047619047</c:v>
                </c:pt>
                <c:pt idx="92">
                  <c:v>42.857142857142854</c:v>
                </c:pt>
                <c:pt idx="93">
                  <c:v>30.952380952380953</c:v>
                </c:pt>
                <c:pt idx="94">
                  <c:v>71.428571428571431</c:v>
                </c:pt>
                <c:pt idx="95">
                  <c:v>45.238095238095241</c:v>
                </c:pt>
                <c:pt idx="96">
                  <c:v>30.952380952380953</c:v>
                </c:pt>
                <c:pt idx="97">
                  <c:v>54.761904761904766</c:v>
                </c:pt>
                <c:pt idx="98">
                  <c:v>76.19047619047619</c:v>
                </c:pt>
                <c:pt idx="99">
                  <c:v>35.714285714285715</c:v>
                </c:pt>
                <c:pt idx="100">
                  <c:v>66.666666666666657</c:v>
                </c:pt>
                <c:pt idx="101">
                  <c:v>30.952380952380953</c:v>
                </c:pt>
                <c:pt idx="102">
                  <c:v>64.285714285714292</c:v>
                </c:pt>
                <c:pt idx="103">
                  <c:v>57.142857142857139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CE0-415C-8BB7-D9C5ECBD2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1618712"/>
        <c:axId val="4316196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Ledger_Data_24_months!$A$1</c15:sqref>
                        </c15:formulaRef>
                      </c:ext>
                    </c:extLst>
                    <c:strCache>
                      <c:ptCount val="1"/>
                      <c:pt idx="0">
                        <c:v>Week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Ledger_Data_24_months!$A$2:$A$105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1</c:v>
                      </c:pt>
                      <c:pt idx="53">
                        <c:v>2</c:v>
                      </c:pt>
                      <c:pt idx="54">
                        <c:v>3</c:v>
                      </c:pt>
                      <c:pt idx="55">
                        <c:v>4</c:v>
                      </c:pt>
                      <c:pt idx="56">
                        <c:v>5</c:v>
                      </c:pt>
                      <c:pt idx="57">
                        <c:v>6</c:v>
                      </c:pt>
                      <c:pt idx="58">
                        <c:v>7</c:v>
                      </c:pt>
                      <c:pt idx="59">
                        <c:v>8</c:v>
                      </c:pt>
                      <c:pt idx="60">
                        <c:v>9</c:v>
                      </c:pt>
                      <c:pt idx="61">
                        <c:v>10</c:v>
                      </c:pt>
                      <c:pt idx="62">
                        <c:v>11</c:v>
                      </c:pt>
                      <c:pt idx="63">
                        <c:v>12</c:v>
                      </c:pt>
                      <c:pt idx="64">
                        <c:v>13</c:v>
                      </c:pt>
                      <c:pt idx="65">
                        <c:v>14</c:v>
                      </c:pt>
                      <c:pt idx="66">
                        <c:v>15</c:v>
                      </c:pt>
                      <c:pt idx="67">
                        <c:v>16</c:v>
                      </c:pt>
                      <c:pt idx="68">
                        <c:v>17</c:v>
                      </c:pt>
                      <c:pt idx="69">
                        <c:v>18</c:v>
                      </c:pt>
                      <c:pt idx="70">
                        <c:v>19</c:v>
                      </c:pt>
                      <c:pt idx="71">
                        <c:v>20</c:v>
                      </c:pt>
                      <c:pt idx="72">
                        <c:v>21</c:v>
                      </c:pt>
                      <c:pt idx="73">
                        <c:v>22</c:v>
                      </c:pt>
                      <c:pt idx="74">
                        <c:v>23</c:v>
                      </c:pt>
                      <c:pt idx="75">
                        <c:v>24</c:v>
                      </c:pt>
                      <c:pt idx="76">
                        <c:v>25</c:v>
                      </c:pt>
                      <c:pt idx="77">
                        <c:v>26</c:v>
                      </c:pt>
                      <c:pt idx="78">
                        <c:v>27</c:v>
                      </c:pt>
                      <c:pt idx="79">
                        <c:v>28</c:v>
                      </c:pt>
                      <c:pt idx="80">
                        <c:v>29</c:v>
                      </c:pt>
                      <c:pt idx="81">
                        <c:v>30</c:v>
                      </c:pt>
                      <c:pt idx="82">
                        <c:v>31</c:v>
                      </c:pt>
                      <c:pt idx="83">
                        <c:v>32</c:v>
                      </c:pt>
                      <c:pt idx="84">
                        <c:v>33</c:v>
                      </c:pt>
                      <c:pt idx="85">
                        <c:v>34</c:v>
                      </c:pt>
                      <c:pt idx="86">
                        <c:v>35</c:v>
                      </c:pt>
                      <c:pt idx="87">
                        <c:v>36</c:v>
                      </c:pt>
                      <c:pt idx="88">
                        <c:v>37</c:v>
                      </c:pt>
                      <c:pt idx="89">
                        <c:v>38</c:v>
                      </c:pt>
                      <c:pt idx="90">
                        <c:v>39</c:v>
                      </c:pt>
                      <c:pt idx="91">
                        <c:v>40</c:v>
                      </c:pt>
                      <c:pt idx="92">
                        <c:v>41</c:v>
                      </c:pt>
                      <c:pt idx="93">
                        <c:v>42</c:v>
                      </c:pt>
                      <c:pt idx="94">
                        <c:v>43</c:v>
                      </c:pt>
                      <c:pt idx="95">
                        <c:v>44</c:v>
                      </c:pt>
                      <c:pt idx="96">
                        <c:v>45</c:v>
                      </c:pt>
                      <c:pt idx="97">
                        <c:v>46</c:v>
                      </c:pt>
                      <c:pt idx="98">
                        <c:v>47</c:v>
                      </c:pt>
                      <c:pt idx="99">
                        <c:v>48</c:v>
                      </c:pt>
                      <c:pt idx="100">
                        <c:v>49</c:v>
                      </c:pt>
                      <c:pt idx="101">
                        <c:v>50</c:v>
                      </c:pt>
                      <c:pt idx="102">
                        <c:v>51</c:v>
                      </c:pt>
                      <c:pt idx="103">
                        <c:v>52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7CE0-415C-8BB7-D9C5ECBD25D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Ledger_Data_24_months!$B$1</c15:sqref>
                        </c15:formulaRef>
                      </c:ext>
                    </c:extLst>
                    <c:strCache>
                      <c:ptCount val="1"/>
                      <c:pt idx="0">
                        <c:v>Families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Ledger_Data_24_months!$B$2:$B$105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7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3</c:v>
                      </c:pt>
                      <c:pt idx="5">
                        <c:v>3</c:v>
                      </c:pt>
                      <c:pt idx="6">
                        <c:v>7</c:v>
                      </c:pt>
                      <c:pt idx="7">
                        <c:v>5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6</c:v>
                      </c:pt>
                      <c:pt idx="11">
                        <c:v>5</c:v>
                      </c:pt>
                      <c:pt idx="12">
                        <c:v>3</c:v>
                      </c:pt>
                      <c:pt idx="13">
                        <c:v>0</c:v>
                      </c:pt>
                      <c:pt idx="14">
                        <c:v>4</c:v>
                      </c:pt>
                      <c:pt idx="15">
                        <c:v>0</c:v>
                      </c:pt>
                      <c:pt idx="16">
                        <c:v>2</c:v>
                      </c:pt>
                      <c:pt idx="17">
                        <c:v>5</c:v>
                      </c:pt>
                      <c:pt idx="18">
                        <c:v>7</c:v>
                      </c:pt>
                      <c:pt idx="19">
                        <c:v>7</c:v>
                      </c:pt>
                      <c:pt idx="20">
                        <c:v>7</c:v>
                      </c:pt>
                      <c:pt idx="21">
                        <c:v>6</c:v>
                      </c:pt>
                      <c:pt idx="22">
                        <c:v>4</c:v>
                      </c:pt>
                      <c:pt idx="23">
                        <c:v>7</c:v>
                      </c:pt>
                      <c:pt idx="24">
                        <c:v>4</c:v>
                      </c:pt>
                      <c:pt idx="25">
                        <c:v>7</c:v>
                      </c:pt>
                      <c:pt idx="26">
                        <c:v>1</c:v>
                      </c:pt>
                      <c:pt idx="27">
                        <c:v>3</c:v>
                      </c:pt>
                      <c:pt idx="28">
                        <c:v>4</c:v>
                      </c:pt>
                      <c:pt idx="29">
                        <c:v>6</c:v>
                      </c:pt>
                      <c:pt idx="30">
                        <c:v>2</c:v>
                      </c:pt>
                      <c:pt idx="31">
                        <c:v>5</c:v>
                      </c:pt>
                      <c:pt idx="32">
                        <c:v>3</c:v>
                      </c:pt>
                      <c:pt idx="33">
                        <c:v>5</c:v>
                      </c:pt>
                      <c:pt idx="34">
                        <c:v>7</c:v>
                      </c:pt>
                      <c:pt idx="35">
                        <c:v>0</c:v>
                      </c:pt>
                      <c:pt idx="36">
                        <c:v>2</c:v>
                      </c:pt>
                      <c:pt idx="37">
                        <c:v>2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2</c:v>
                      </c:pt>
                      <c:pt idx="41">
                        <c:v>4</c:v>
                      </c:pt>
                      <c:pt idx="42">
                        <c:v>5</c:v>
                      </c:pt>
                      <c:pt idx="43">
                        <c:v>3</c:v>
                      </c:pt>
                      <c:pt idx="44">
                        <c:v>1</c:v>
                      </c:pt>
                      <c:pt idx="45">
                        <c:v>2</c:v>
                      </c:pt>
                      <c:pt idx="46">
                        <c:v>5</c:v>
                      </c:pt>
                      <c:pt idx="47">
                        <c:v>0</c:v>
                      </c:pt>
                      <c:pt idx="48">
                        <c:v>7</c:v>
                      </c:pt>
                      <c:pt idx="49">
                        <c:v>2</c:v>
                      </c:pt>
                      <c:pt idx="50">
                        <c:v>7</c:v>
                      </c:pt>
                      <c:pt idx="51">
                        <c:v>7</c:v>
                      </c:pt>
                      <c:pt idx="52">
                        <c:v>4</c:v>
                      </c:pt>
                      <c:pt idx="53">
                        <c:v>2</c:v>
                      </c:pt>
                      <c:pt idx="54">
                        <c:v>6</c:v>
                      </c:pt>
                      <c:pt idx="55">
                        <c:v>5</c:v>
                      </c:pt>
                      <c:pt idx="56">
                        <c:v>1</c:v>
                      </c:pt>
                      <c:pt idx="57">
                        <c:v>6</c:v>
                      </c:pt>
                      <c:pt idx="58">
                        <c:v>0</c:v>
                      </c:pt>
                      <c:pt idx="59">
                        <c:v>2</c:v>
                      </c:pt>
                      <c:pt idx="60">
                        <c:v>3</c:v>
                      </c:pt>
                      <c:pt idx="61">
                        <c:v>3</c:v>
                      </c:pt>
                      <c:pt idx="62">
                        <c:v>0</c:v>
                      </c:pt>
                      <c:pt idx="63">
                        <c:v>7</c:v>
                      </c:pt>
                      <c:pt idx="64">
                        <c:v>2</c:v>
                      </c:pt>
                      <c:pt idx="65">
                        <c:v>0</c:v>
                      </c:pt>
                      <c:pt idx="66">
                        <c:v>4</c:v>
                      </c:pt>
                      <c:pt idx="67">
                        <c:v>2</c:v>
                      </c:pt>
                      <c:pt idx="68">
                        <c:v>5</c:v>
                      </c:pt>
                      <c:pt idx="69">
                        <c:v>7</c:v>
                      </c:pt>
                      <c:pt idx="70">
                        <c:v>3</c:v>
                      </c:pt>
                      <c:pt idx="71">
                        <c:v>6</c:v>
                      </c:pt>
                      <c:pt idx="72">
                        <c:v>1</c:v>
                      </c:pt>
                      <c:pt idx="73">
                        <c:v>2</c:v>
                      </c:pt>
                      <c:pt idx="74">
                        <c:v>3</c:v>
                      </c:pt>
                      <c:pt idx="75">
                        <c:v>2</c:v>
                      </c:pt>
                      <c:pt idx="76">
                        <c:v>0</c:v>
                      </c:pt>
                      <c:pt idx="77">
                        <c:v>4</c:v>
                      </c:pt>
                      <c:pt idx="78">
                        <c:v>0</c:v>
                      </c:pt>
                      <c:pt idx="79">
                        <c:v>1</c:v>
                      </c:pt>
                      <c:pt idx="80">
                        <c:v>5</c:v>
                      </c:pt>
                      <c:pt idx="81">
                        <c:v>1</c:v>
                      </c:pt>
                      <c:pt idx="82">
                        <c:v>6</c:v>
                      </c:pt>
                      <c:pt idx="83">
                        <c:v>3</c:v>
                      </c:pt>
                      <c:pt idx="84">
                        <c:v>1</c:v>
                      </c:pt>
                      <c:pt idx="85">
                        <c:v>2</c:v>
                      </c:pt>
                      <c:pt idx="86">
                        <c:v>7</c:v>
                      </c:pt>
                      <c:pt idx="87">
                        <c:v>7</c:v>
                      </c:pt>
                      <c:pt idx="88">
                        <c:v>3</c:v>
                      </c:pt>
                      <c:pt idx="89">
                        <c:v>3</c:v>
                      </c:pt>
                      <c:pt idx="90">
                        <c:v>0</c:v>
                      </c:pt>
                      <c:pt idx="91">
                        <c:v>3</c:v>
                      </c:pt>
                      <c:pt idx="92">
                        <c:v>1</c:v>
                      </c:pt>
                      <c:pt idx="93">
                        <c:v>1</c:v>
                      </c:pt>
                      <c:pt idx="94">
                        <c:v>5</c:v>
                      </c:pt>
                      <c:pt idx="95">
                        <c:v>7</c:v>
                      </c:pt>
                      <c:pt idx="96">
                        <c:v>4</c:v>
                      </c:pt>
                      <c:pt idx="97">
                        <c:v>0</c:v>
                      </c:pt>
                      <c:pt idx="98">
                        <c:v>3</c:v>
                      </c:pt>
                      <c:pt idx="99">
                        <c:v>7</c:v>
                      </c:pt>
                      <c:pt idx="100">
                        <c:v>3</c:v>
                      </c:pt>
                      <c:pt idx="101">
                        <c:v>0</c:v>
                      </c:pt>
                      <c:pt idx="102">
                        <c:v>4</c:v>
                      </c:pt>
                      <c:pt idx="103">
                        <c:v>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CE0-415C-8BB7-D9C5ECBD25D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Ledger_Data_24_months!$C$1</c15:sqref>
                        </c15:formulaRef>
                      </c:ext>
                    </c:extLst>
                    <c:strCache>
                      <c:ptCount val="1"/>
                      <c:pt idx="0">
                        <c:v>N0. in Family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Ledger_Data_24_months!$C$2:$C$105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1</c:v>
                      </c:pt>
                      <c:pt idx="1">
                        <c:v>5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4</c:v>
                      </c:pt>
                      <c:pt idx="6">
                        <c:v>2</c:v>
                      </c:pt>
                      <c:pt idx="7">
                        <c:v>5</c:v>
                      </c:pt>
                      <c:pt idx="8">
                        <c:v>0</c:v>
                      </c:pt>
                      <c:pt idx="9">
                        <c:v>3</c:v>
                      </c:pt>
                      <c:pt idx="10">
                        <c:v>0</c:v>
                      </c:pt>
                      <c:pt idx="11">
                        <c:v>1</c:v>
                      </c:pt>
                      <c:pt idx="12">
                        <c:v>5</c:v>
                      </c:pt>
                      <c:pt idx="13">
                        <c:v>3</c:v>
                      </c:pt>
                      <c:pt idx="14">
                        <c:v>5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5</c:v>
                      </c:pt>
                      <c:pt idx="18">
                        <c:v>5</c:v>
                      </c:pt>
                      <c:pt idx="19">
                        <c:v>5</c:v>
                      </c:pt>
                      <c:pt idx="20">
                        <c:v>0</c:v>
                      </c:pt>
                      <c:pt idx="21">
                        <c:v>1</c:v>
                      </c:pt>
                      <c:pt idx="22">
                        <c:v>5</c:v>
                      </c:pt>
                      <c:pt idx="23">
                        <c:v>3</c:v>
                      </c:pt>
                      <c:pt idx="24">
                        <c:v>4</c:v>
                      </c:pt>
                      <c:pt idx="25">
                        <c:v>5</c:v>
                      </c:pt>
                      <c:pt idx="26">
                        <c:v>5</c:v>
                      </c:pt>
                      <c:pt idx="27">
                        <c:v>2</c:v>
                      </c:pt>
                      <c:pt idx="28">
                        <c:v>5</c:v>
                      </c:pt>
                      <c:pt idx="29">
                        <c:v>4</c:v>
                      </c:pt>
                      <c:pt idx="30">
                        <c:v>3</c:v>
                      </c:pt>
                      <c:pt idx="31">
                        <c:v>3</c:v>
                      </c:pt>
                      <c:pt idx="32">
                        <c:v>5</c:v>
                      </c:pt>
                      <c:pt idx="33">
                        <c:v>5</c:v>
                      </c:pt>
                      <c:pt idx="34">
                        <c:v>1</c:v>
                      </c:pt>
                      <c:pt idx="35">
                        <c:v>2</c:v>
                      </c:pt>
                      <c:pt idx="36">
                        <c:v>5</c:v>
                      </c:pt>
                      <c:pt idx="37">
                        <c:v>2</c:v>
                      </c:pt>
                      <c:pt idx="38">
                        <c:v>5</c:v>
                      </c:pt>
                      <c:pt idx="39">
                        <c:v>5</c:v>
                      </c:pt>
                      <c:pt idx="40">
                        <c:v>0</c:v>
                      </c:pt>
                      <c:pt idx="41">
                        <c:v>1</c:v>
                      </c:pt>
                      <c:pt idx="42">
                        <c:v>3</c:v>
                      </c:pt>
                      <c:pt idx="43">
                        <c:v>3</c:v>
                      </c:pt>
                      <c:pt idx="44">
                        <c:v>5</c:v>
                      </c:pt>
                      <c:pt idx="45">
                        <c:v>4</c:v>
                      </c:pt>
                      <c:pt idx="46">
                        <c:v>1</c:v>
                      </c:pt>
                      <c:pt idx="47">
                        <c:v>1</c:v>
                      </c:pt>
                      <c:pt idx="48">
                        <c:v>1</c:v>
                      </c:pt>
                      <c:pt idx="49">
                        <c:v>1</c:v>
                      </c:pt>
                      <c:pt idx="50">
                        <c:v>0</c:v>
                      </c:pt>
                      <c:pt idx="51">
                        <c:v>3</c:v>
                      </c:pt>
                      <c:pt idx="52">
                        <c:v>3</c:v>
                      </c:pt>
                      <c:pt idx="53">
                        <c:v>2</c:v>
                      </c:pt>
                      <c:pt idx="54">
                        <c:v>4</c:v>
                      </c:pt>
                      <c:pt idx="55">
                        <c:v>4</c:v>
                      </c:pt>
                      <c:pt idx="56">
                        <c:v>4</c:v>
                      </c:pt>
                      <c:pt idx="57">
                        <c:v>4</c:v>
                      </c:pt>
                      <c:pt idx="58">
                        <c:v>2</c:v>
                      </c:pt>
                      <c:pt idx="59">
                        <c:v>5</c:v>
                      </c:pt>
                      <c:pt idx="60">
                        <c:v>5</c:v>
                      </c:pt>
                      <c:pt idx="61">
                        <c:v>3</c:v>
                      </c:pt>
                      <c:pt idx="62">
                        <c:v>3</c:v>
                      </c:pt>
                      <c:pt idx="63">
                        <c:v>2</c:v>
                      </c:pt>
                      <c:pt idx="64">
                        <c:v>3</c:v>
                      </c:pt>
                      <c:pt idx="65">
                        <c:v>5</c:v>
                      </c:pt>
                      <c:pt idx="66">
                        <c:v>1</c:v>
                      </c:pt>
                      <c:pt idx="67">
                        <c:v>5</c:v>
                      </c:pt>
                      <c:pt idx="68">
                        <c:v>3</c:v>
                      </c:pt>
                      <c:pt idx="69">
                        <c:v>0</c:v>
                      </c:pt>
                      <c:pt idx="70">
                        <c:v>4</c:v>
                      </c:pt>
                      <c:pt idx="71">
                        <c:v>2</c:v>
                      </c:pt>
                      <c:pt idx="72">
                        <c:v>0</c:v>
                      </c:pt>
                      <c:pt idx="73">
                        <c:v>1</c:v>
                      </c:pt>
                      <c:pt idx="74">
                        <c:v>3</c:v>
                      </c:pt>
                      <c:pt idx="75">
                        <c:v>4</c:v>
                      </c:pt>
                      <c:pt idx="76">
                        <c:v>4</c:v>
                      </c:pt>
                      <c:pt idx="77">
                        <c:v>3</c:v>
                      </c:pt>
                      <c:pt idx="78">
                        <c:v>1</c:v>
                      </c:pt>
                      <c:pt idx="79">
                        <c:v>1</c:v>
                      </c:pt>
                      <c:pt idx="80">
                        <c:v>2</c:v>
                      </c:pt>
                      <c:pt idx="81">
                        <c:v>4</c:v>
                      </c:pt>
                      <c:pt idx="82">
                        <c:v>3</c:v>
                      </c:pt>
                      <c:pt idx="83">
                        <c:v>2</c:v>
                      </c:pt>
                      <c:pt idx="84">
                        <c:v>3</c:v>
                      </c:pt>
                      <c:pt idx="85">
                        <c:v>3</c:v>
                      </c:pt>
                      <c:pt idx="86">
                        <c:v>2</c:v>
                      </c:pt>
                      <c:pt idx="87">
                        <c:v>3</c:v>
                      </c:pt>
                      <c:pt idx="88">
                        <c:v>1</c:v>
                      </c:pt>
                      <c:pt idx="89">
                        <c:v>4</c:v>
                      </c:pt>
                      <c:pt idx="90">
                        <c:v>1</c:v>
                      </c:pt>
                      <c:pt idx="91">
                        <c:v>4</c:v>
                      </c:pt>
                      <c:pt idx="92">
                        <c:v>2</c:v>
                      </c:pt>
                      <c:pt idx="93">
                        <c:v>2</c:v>
                      </c:pt>
                      <c:pt idx="94">
                        <c:v>2</c:v>
                      </c:pt>
                      <c:pt idx="95">
                        <c:v>5</c:v>
                      </c:pt>
                      <c:pt idx="96">
                        <c:v>0</c:v>
                      </c:pt>
                      <c:pt idx="97">
                        <c:v>4</c:v>
                      </c:pt>
                      <c:pt idx="98">
                        <c:v>4</c:v>
                      </c:pt>
                      <c:pt idx="99">
                        <c:v>5</c:v>
                      </c:pt>
                      <c:pt idx="100">
                        <c:v>2</c:v>
                      </c:pt>
                      <c:pt idx="101">
                        <c:v>3</c:v>
                      </c:pt>
                      <c:pt idx="102">
                        <c:v>0</c:v>
                      </c:pt>
                      <c:pt idx="103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CE0-415C-8BB7-D9C5ECBD25D2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Ledger_Data_24_months!$D$1</c15:sqref>
                        </c15:formulaRef>
                      </c:ext>
                    </c:extLst>
                    <c:strCache>
                      <c:ptCount val="1"/>
                      <c:pt idx="0">
                        <c:v>Groups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Ledger_Data_24_months!$D$2:$D$105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3</c:v>
                      </c:pt>
                      <c:pt idx="1">
                        <c:v>6</c:v>
                      </c:pt>
                      <c:pt idx="2">
                        <c:v>1</c:v>
                      </c:pt>
                      <c:pt idx="3">
                        <c:v>5</c:v>
                      </c:pt>
                      <c:pt idx="4">
                        <c:v>3</c:v>
                      </c:pt>
                      <c:pt idx="5">
                        <c:v>2</c:v>
                      </c:pt>
                      <c:pt idx="6">
                        <c:v>2</c:v>
                      </c:pt>
                      <c:pt idx="7">
                        <c:v>7</c:v>
                      </c:pt>
                      <c:pt idx="8">
                        <c:v>1</c:v>
                      </c:pt>
                      <c:pt idx="9">
                        <c:v>7</c:v>
                      </c:pt>
                      <c:pt idx="10">
                        <c:v>3</c:v>
                      </c:pt>
                      <c:pt idx="11">
                        <c:v>7</c:v>
                      </c:pt>
                      <c:pt idx="12">
                        <c:v>6</c:v>
                      </c:pt>
                      <c:pt idx="13">
                        <c:v>0</c:v>
                      </c:pt>
                      <c:pt idx="14">
                        <c:v>7</c:v>
                      </c:pt>
                      <c:pt idx="15">
                        <c:v>6</c:v>
                      </c:pt>
                      <c:pt idx="16">
                        <c:v>4</c:v>
                      </c:pt>
                      <c:pt idx="17">
                        <c:v>4</c:v>
                      </c:pt>
                      <c:pt idx="18">
                        <c:v>4</c:v>
                      </c:pt>
                      <c:pt idx="19">
                        <c:v>3</c:v>
                      </c:pt>
                      <c:pt idx="20">
                        <c:v>7</c:v>
                      </c:pt>
                      <c:pt idx="21">
                        <c:v>7</c:v>
                      </c:pt>
                      <c:pt idx="22">
                        <c:v>7</c:v>
                      </c:pt>
                      <c:pt idx="23">
                        <c:v>2</c:v>
                      </c:pt>
                      <c:pt idx="24">
                        <c:v>0</c:v>
                      </c:pt>
                      <c:pt idx="25">
                        <c:v>2</c:v>
                      </c:pt>
                      <c:pt idx="26">
                        <c:v>0</c:v>
                      </c:pt>
                      <c:pt idx="27">
                        <c:v>2</c:v>
                      </c:pt>
                      <c:pt idx="28">
                        <c:v>2</c:v>
                      </c:pt>
                      <c:pt idx="29">
                        <c:v>2</c:v>
                      </c:pt>
                      <c:pt idx="30">
                        <c:v>5</c:v>
                      </c:pt>
                      <c:pt idx="31">
                        <c:v>7</c:v>
                      </c:pt>
                      <c:pt idx="32">
                        <c:v>0</c:v>
                      </c:pt>
                      <c:pt idx="33">
                        <c:v>2</c:v>
                      </c:pt>
                      <c:pt idx="34">
                        <c:v>3</c:v>
                      </c:pt>
                      <c:pt idx="35">
                        <c:v>0</c:v>
                      </c:pt>
                      <c:pt idx="36">
                        <c:v>7</c:v>
                      </c:pt>
                      <c:pt idx="37">
                        <c:v>5</c:v>
                      </c:pt>
                      <c:pt idx="38">
                        <c:v>6</c:v>
                      </c:pt>
                      <c:pt idx="39">
                        <c:v>4</c:v>
                      </c:pt>
                      <c:pt idx="40">
                        <c:v>3</c:v>
                      </c:pt>
                      <c:pt idx="41">
                        <c:v>5</c:v>
                      </c:pt>
                      <c:pt idx="42">
                        <c:v>6</c:v>
                      </c:pt>
                      <c:pt idx="43">
                        <c:v>7</c:v>
                      </c:pt>
                      <c:pt idx="44">
                        <c:v>1</c:v>
                      </c:pt>
                      <c:pt idx="45">
                        <c:v>0</c:v>
                      </c:pt>
                      <c:pt idx="46">
                        <c:v>3</c:v>
                      </c:pt>
                      <c:pt idx="47">
                        <c:v>3</c:v>
                      </c:pt>
                      <c:pt idx="48">
                        <c:v>6</c:v>
                      </c:pt>
                      <c:pt idx="49">
                        <c:v>0</c:v>
                      </c:pt>
                      <c:pt idx="50">
                        <c:v>5</c:v>
                      </c:pt>
                      <c:pt idx="51">
                        <c:v>4</c:v>
                      </c:pt>
                      <c:pt idx="52">
                        <c:v>7</c:v>
                      </c:pt>
                      <c:pt idx="53">
                        <c:v>3</c:v>
                      </c:pt>
                      <c:pt idx="54">
                        <c:v>7</c:v>
                      </c:pt>
                      <c:pt idx="55">
                        <c:v>0</c:v>
                      </c:pt>
                      <c:pt idx="56">
                        <c:v>6</c:v>
                      </c:pt>
                      <c:pt idx="57">
                        <c:v>2</c:v>
                      </c:pt>
                      <c:pt idx="58">
                        <c:v>3</c:v>
                      </c:pt>
                      <c:pt idx="59">
                        <c:v>4</c:v>
                      </c:pt>
                      <c:pt idx="60">
                        <c:v>7</c:v>
                      </c:pt>
                      <c:pt idx="61">
                        <c:v>6</c:v>
                      </c:pt>
                      <c:pt idx="62">
                        <c:v>3</c:v>
                      </c:pt>
                      <c:pt idx="63">
                        <c:v>7</c:v>
                      </c:pt>
                      <c:pt idx="64">
                        <c:v>2</c:v>
                      </c:pt>
                      <c:pt idx="65">
                        <c:v>2</c:v>
                      </c:pt>
                      <c:pt idx="66">
                        <c:v>2</c:v>
                      </c:pt>
                      <c:pt idx="67">
                        <c:v>5</c:v>
                      </c:pt>
                      <c:pt idx="68">
                        <c:v>4</c:v>
                      </c:pt>
                      <c:pt idx="69">
                        <c:v>1</c:v>
                      </c:pt>
                      <c:pt idx="70">
                        <c:v>2</c:v>
                      </c:pt>
                      <c:pt idx="71">
                        <c:v>2</c:v>
                      </c:pt>
                      <c:pt idx="72">
                        <c:v>2</c:v>
                      </c:pt>
                      <c:pt idx="73">
                        <c:v>3</c:v>
                      </c:pt>
                      <c:pt idx="74">
                        <c:v>7</c:v>
                      </c:pt>
                      <c:pt idx="75">
                        <c:v>7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6</c:v>
                      </c:pt>
                      <c:pt idx="79">
                        <c:v>1</c:v>
                      </c:pt>
                      <c:pt idx="80">
                        <c:v>1</c:v>
                      </c:pt>
                      <c:pt idx="81">
                        <c:v>5</c:v>
                      </c:pt>
                      <c:pt idx="82">
                        <c:v>5</c:v>
                      </c:pt>
                      <c:pt idx="83">
                        <c:v>6</c:v>
                      </c:pt>
                      <c:pt idx="84">
                        <c:v>7</c:v>
                      </c:pt>
                      <c:pt idx="85">
                        <c:v>1</c:v>
                      </c:pt>
                      <c:pt idx="86">
                        <c:v>3</c:v>
                      </c:pt>
                      <c:pt idx="87">
                        <c:v>7</c:v>
                      </c:pt>
                      <c:pt idx="88">
                        <c:v>2</c:v>
                      </c:pt>
                      <c:pt idx="89">
                        <c:v>6</c:v>
                      </c:pt>
                      <c:pt idx="90">
                        <c:v>1</c:v>
                      </c:pt>
                      <c:pt idx="91">
                        <c:v>7</c:v>
                      </c:pt>
                      <c:pt idx="92">
                        <c:v>3</c:v>
                      </c:pt>
                      <c:pt idx="93">
                        <c:v>0</c:v>
                      </c:pt>
                      <c:pt idx="94">
                        <c:v>2</c:v>
                      </c:pt>
                      <c:pt idx="95">
                        <c:v>5</c:v>
                      </c:pt>
                      <c:pt idx="96">
                        <c:v>7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7</c:v>
                      </c:pt>
                      <c:pt idx="100">
                        <c:v>0</c:v>
                      </c:pt>
                      <c:pt idx="101">
                        <c:v>3</c:v>
                      </c:pt>
                      <c:pt idx="102">
                        <c:v>5</c:v>
                      </c:pt>
                      <c:pt idx="103">
                        <c:v>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CE0-415C-8BB7-D9C5ECBD25D2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Ledger_Data_24_months!$E$1</c15:sqref>
                        </c15:formulaRef>
                      </c:ext>
                    </c:extLst>
                    <c:strCache>
                      <c:ptCount val="1"/>
                      <c:pt idx="0">
                        <c:v>No. in Group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Ledger_Data_24_months!$E$2:$E$105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1</c:v>
                      </c:pt>
                      <c:pt idx="1">
                        <c:v>5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2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7</c:v>
                      </c:pt>
                      <c:pt idx="8">
                        <c:v>6</c:v>
                      </c:pt>
                      <c:pt idx="9">
                        <c:v>7</c:v>
                      </c:pt>
                      <c:pt idx="10">
                        <c:v>4</c:v>
                      </c:pt>
                      <c:pt idx="11">
                        <c:v>3</c:v>
                      </c:pt>
                      <c:pt idx="12">
                        <c:v>5</c:v>
                      </c:pt>
                      <c:pt idx="13">
                        <c:v>3</c:v>
                      </c:pt>
                      <c:pt idx="14">
                        <c:v>6</c:v>
                      </c:pt>
                      <c:pt idx="15">
                        <c:v>5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4</c:v>
                      </c:pt>
                      <c:pt idx="19">
                        <c:v>6</c:v>
                      </c:pt>
                      <c:pt idx="20">
                        <c:v>3</c:v>
                      </c:pt>
                      <c:pt idx="21">
                        <c:v>4</c:v>
                      </c:pt>
                      <c:pt idx="22">
                        <c:v>2</c:v>
                      </c:pt>
                      <c:pt idx="23">
                        <c:v>3</c:v>
                      </c:pt>
                      <c:pt idx="24">
                        <c:v>5</c:v>
                      </c:pt>
                      <c:pt idx="25">
                        <c:v>4</c:v>
                      </c:pt>
                      <c:pt idx="26">
                        <c:v>7</c:v>
                      </c:pt>
                      <c:pt idx="27">
                        <c:v>1</c:v>
                      </c:pt>
                      <c:pt idx="28">
                        <c:v>4</c:v>
                      </c:pt>
                      <c:pt idx="29">
                        <c:v>3</c:v>
                      </c:pt>
                      <c:pt idx="30">
                        <c:v>4</c:v>
                      </c:pt>
                      <c:pt idx="31">
                        <c:v>2</c:v>
                      </c:pt>
                      <c:pt idx="32">
                        <c:v>6</c:v>
                      </c:pt>
                      <c:pt idx="33">
                        <c:v>2</c:v>
                      </c:pt>
                      <c:pt idx="34">
                        <c:v>3</c:v>
                      </c:pt>
                      <c:pt idx="35">
                        <c:v>7</c:v>
                      </c:pt>
                      <c:pt idx="36">
                        <c:v>7</c:v>
                      </c:pt>
                      <c:pt idx="37">
                        <c:v>7</c:v>
                      </c:pt>
                      <c:pt idx="38">
                        <c:v>4</c:v>
                      </c:pt>
                      <c:pt idx="39">
                        <c:v>1</c:v>
                      </c:pt>
                      <c:pt idx="40">
                        <c:v>5</c:v>
                      </c:pt>
                      <c:pt idx="41">
                        <c:v>3</c:v>
                      </c:pt>
                      <c:pt idx="42">
                        <c:v>3</c:v>
                      </c:pt>
                      <c:pt idx="43">
                        <c:v>3</c:v>
                      </c:pt>
                      <c:pt idx="44">
                        <c:v>1</c:v>
                      </c:pt>
                      <c:pt idx="45">
                        <c:v>2</c:v>
                      </c:pt>
                      <c:pt idx="46">
                        <c:v>1</c:v>
                      </c:pt>
                      <c:pt idx="47">
                        <c:v>4</c:v>
                      </c:pt>
                      <c:pt idx="48">
                        <c:v>3</c:v>
                      </c:pt>
                      <c:pt idx="49">
                        <c:v>6</c:v>
                      </c:pt>
                      <c:pt idx="50">
                        <c:v>6</c:v>
                      </c:pt>
                      <c:pt idx="51">
                        <c:v>1</c:v>
                      </c:pt>
                      <c:pt idx="52">
                        <c:v>5</c:v>
                      </c:pt>
                      <c:pt idx="53">
                        <c:v>3</c:v>
                      </c:pt>
                      <c:pt idx="54">
                        <c:v>5</c:v>
                      </c:pt>
                      <c:pt idx="55">
                        <c:v>0</c:v>
                      </c:pt>
                      <c:pt idx="56">
                        <c:v>7</c:v>
                      </c:pt>
                      <c:pt idx="57">
                        <c:v>4</c:v>
                      </c:pt>
                      <c:pt idx="58">
                        <c:v>3</c:v>
                      </c:pt>
                      <c:pt idx="59">
                        <c:v>1</c:v>
                      </c:pt>
                      <c:pt idx="60">
                        <c:v>7</c:v>
                      </c:pt>
                      <c:pt idx="61">
                        <c:v>4</c:v>
                      </c:pt>
                      <c:pt idx="62">
                        <c:v>6</c:v>
                      </c:pt>
                      <c:pt idx="63">
                        <c:v>7</c:v>
                      </c:pt>
                      <c:pt idx="64">
                        <c:v>1</c:v>
                      </c:pt>
                      <c:pt idx="65">
                        <c:v>7</c:v>
                      </c:pt>
                      <c:pt idx="66">
                        <c:v>5</c:v>
                      </c:pt>
                      <c:pt idx="67">
                        <c:v>0</c:v>
                      </c:pt>
                      <c:pt idx="68">
                        <c:v>5</c:v>
                      </c:pt>
                      <c:pt idx="69">
                        <c:v>6</c:v>
                      </c:pt>
                      <c:pt idx="70">
                        <c:v>4</c:v>
                      </c:pt>
                      <c:pt idx="71">
                        <c:v>0</c:v>
                      </c:pt>
                      <c:pt idx="72">
                        <c:v>4</c:v>
                      </c:pt>
                      <c:pt idx="73">
                        <c:v>0</c:v>
                      </c:pt>
                      <c:pt idx="74">
                        <c:v>6</c:v>
                      </c:pt>
                      <c:pt idx="75">
                        <c:v>7</c:v>
                      </c:pt>
                      <c:pt idx="76">
                        <c:v>7</c:v>
                      </c:pt>
                      <c:pt idx="77">
                        <c:v>2</c:v>
                      </c:pt>
                      <c:pt idx="78">
                        <c:v>3</c:v>
                      </c:pt>
                      <c:pt idx="79">
                        <c:v>0</c:v>
                      </c:pt>
                      <c:pt idx="80">
                        <c:v>7</c:v>
                      </c:pt>
                      <c:pt idx="81">
                        <c:v>3</c:v>
                      </c:pt>
                      <c:pt idx="82">
                        <c:v>4</c:v>
                      </c:pt>
                      <c:pt idx="83">
                        <c:v>3</c:v>
                      </c:pt>
                      <c:pt idx="84">
                        <c:v>5</c:v>
                      </c:pt>
                      <c:pt idx="85">
                        <c:v>4</c:v>
                      </c:pt>
                      <c:pt idx="86">
                        <c:v>7</c:v>
                      </c:pt>
                      <c:pt idx="87">
                        <c:v>2</c:v>
                      </c:pt>
                      <c:pt idx="88">
                        <c:v>5</c:v>
                      </c:pt>
                      <c:pt idx="89">
                        <c:v>1</c:v>
                      </c:pt>
                      <c:pt idx="90">
                        <c:v>1</c:v>
                      </c:pt>
                      <c:pt idx="91">
                        <c:v>6</c:v>
                      </c:pt>
                      <c:pt idx="92">
                        <c:v>0</c:v>
                      </c:pt>
                      <c:pt idx="93">
                        <c:v>2</c:v>
                      </c:pt>
                      <c:pt idx="94">
                        <c:v>5</c:v>
                      </c:pt>
                      <c:pt idx="95">
                        <c:v>5</c:v>
                      </c:pt>
                      <c:pt idx="96">
                        <c:v>4</c:v>
                      </c:pt>
                      <c:pt idx="97">
                        <c:v>2</c:v>
                      </c:pt>
                      <c:pt idx="98">
                        <c:v>7</c:v>
                      </c:pt>
                      <c:pt idx="99">
                        <c:v>3</c:v>
                      </c:pt>
                      <c:pt idx="100">
                        <c:v>5</c:v>
                      </c:pt>
                      <c:pt idx="101">
                        <c:v>0</c:v>
                      </c:pt>
                      <c:pt idx="102">
                        <c:v>1</c:v>
                      </c:pt>
                      <c:pt idx="103">
                        <c:v>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CE0-415C-8BB7-D9C5ECBD25D2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Ledger_Data_24_months!$H$1</c15:sqref>
                        </c15:formulaRef>
                      </c:ext>
                    </c:extLst>
                    <c:strCache>
                      <c:ptCount val="1"/>
                      <c:pt idx="0">
                        <c:v>cabins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Ledger_Data_24_months!$H$2:$H$105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5</c:v>
                      </c:pt>
                      <c:pt idx="1">
                        <c:v>8</c:v>
                      </c:pt>
                      <c:pt idx="2">
                        <c:v>10</c:v>
                      </c:pt>
                      <c:pt idx="3">
                        <c:v>4</c:v>
                      </c:pt>
                      <c:pt idx="4">
                        <c:v>12</c:v>
                      </c:pt>
                      <c:pt idx="5">
                        <c:v>5</c:v>
                      </c:pt>
                      <c:pt idx="6">
                        <c:v>2</c:v>
                      </c:pt>
                      <c:pt idx="7">
                        <c:v>9</c:v>
                      </c:pt>
                      <c:pt idx="8">
                        <c:v>5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7</c:v>
                      </c:pt>
                      <c:pt idx="12">
                        <c:v>5</c:v>
                      </c:pt>
                      <c:pt idx="13">
                        <c:v>7</c:v>
                      </c:pt>
                      <c:pt idx="14">
                        <c:v>1</c:v>
                      </c:pt>
                      <c:pt idx="15">
                        <c:v>12</c:v>
                      </c:pt>
                      <c:pt idx="16">
                        <c:v>2</c:v>
                      </c:pt>
                      <c:pt idx="17">
                        <c:v>3</c:v>
                      </c:pt>
                      <c:pt idx="18">
                        <c:v>1</c:v>
                      </c:pt>
                      <c:pt idx="19">
                        <c:v>6</c:v>
                      </c:pt>
                      <c:pt idx="20">
                        <c:v>1</c:v>
                      </c:pt>
                      <c:pt idx="21">
                        <c:v>5</c:v>
                      </c:pt>
                      <c:pt idx="22">
                        <c:v>3</c:v>
                      </c:pt>
                      <c:pt idx="23">
                        <c:v>8</c:v>
                      </c:pt>
                      <c:pt idx="24">
                        <c:v>6</c:v>
                      </c:pt>
                      <c:pt idx="25">
                        <c:v>12</c:v>
                      </c:pt>
                      <c:pt idx="26">
                        <c:v>11</c:v>
                      </c:pt>
                      <c:pt idx="27">
                        <c:v>4</c:v>
                      </c:pt>
                      <c:pt idx="28">
                        <c:v>4</c:v>
                      </c:pt>
                      <c:pt idx="29">
                        <c:v>2</c:v>
                      </c:pt>
                      <c:pt idx="30">
                        <c:v>11</c:v>
                      </c:pt>
                      <c:pt idx="31">
                        <c:v>4</c:v>
                      </c:pt>
                      <c:pt idx="32">
                        <c:v>3</c:v>
                      </c:pt>
                      <c:pt idx="33">
                        <c:v>10</c:v>
                      </c:pt>
                      <c:pt idx="34">
                        <c:v>1</c:v>
                      </c:pt>
                      <c:pt idx="35">
                        <c:v>6</c:v>
                      </c:pt>
                      <c:pt idx="36">
                        <c:v>12</c:v>
                      </c:pt>
                      <c:pt idx="37">
                        <c:v>4</c:v>
                      </c:pt>
                      <c:pt idx="38">
                        <c:v>2</c:v>
                      </c:pt>
                      <c:pt idx="39">
                        <c:v>12</c:v>
                      </c:pt>
                      <c:pt idx="40">
                        <c:v>1</c:v>
                      </c:pt>
                      <c:pt idx="41">
                        <c:v>4</c:v>
                      </c:pt>
                      <c:pt idx="42">
                        <c:v>8</c:v>
                      </c:pt>
                      <c:pt idx="43">
                        <c:v>2</c:v>
                      </c:pt>
                      <c:pt idx="44">
                        <c:v>6</c:v>
                      </c:pt>
                      <c:pt idx="45">
                        <c:v>10</c:v>
                      </c:pt>
                      <c:pt idx="46">
                        <c:v>9</c:v>
                      </c:pt>
                      <c:pt idx="47">
                        <c:v>2</c:v>
                      </c:pt>
                      <c:pt idx="48">
                        <c:v>11</c:v>
                      </c:pt>
                      <c:pt idx="49">
                        <c:v>10</c:v>
                      </c:pt>
                      <c:pt idx="50">
                        <c:v>5</c:v>
                      </c:pt>
                      <c:pt idx="51">
                        <c:v>3</c:v>
                      </c:pt>
                      <c:pt idx="52">
                        <c:v>11</c:v>
                      </c:pt>
                      <c:pt idx="53">
                        <c:v>12</c:v>
                      </c:pt>
                      <c:pt idx="54">
                        <c:v>12</c:v>
                      </c:pt>
                      <c:pt idx="55">
                        <c:v>11</c:v>
                      </c:pt>
                      <c:pt idx="56">
                        <c:v>4</c:v>
                      </c:pt>
                      <c:pt idx="57">
                        <c:v>11</c:v>
                      </c:pt>
                      <c:pt idx="58">
                        <c:v>4</c:v>
                      </c:pt>
                      <c:pt idx="59">
                        <c:v>7</c:v>
                      </c:pt>
                      <c:pt idx="60">
                        <c:v>9</c:v>
                      </c:pt>
                      <c:pt idx="61">
                        <c:v>10</c:v>
                      </c:pt>
                      <c:pt idx="62">
                        <c:v>8</c:v>
                      </c:pt>
                      <c:pt idx="63">
                        <c:v>7</c:v>
                      </c:pt>
                      <c:pt idx="64">
                        <c:v>12</c:v>
                      </c:pt>
                      <c:pt idx="65">
                        <c:v>9</c:v>
                      </c:pt>
                      <c:pt idx="66">
                        <c:v>2</c:v>
                      </c:pt>
                      <c:pt idx="67">
                        <c:v>5</c:v>
                      </c:pt>
                      <c:pt idx="68">
                        <c:v>11</c:v>
                      </c:pt>
                      <c:pt idx="69">
                        <c:v>7</c:v>
                      </c:pt>
                      <c:pt idx="70">
                        <c:v>2</c:v>
                      </c:pt>
                      <c:pt idx="71">
                        <c:v>1</c:v>
                      </c:pt>
                      <c:pt idx="72">
                        <c:v>12</c:v>
                      </c:pt>
                      <c:pt idx="73">
                        <c:v>10</c:v>
                      </c:pt>
                      <c:pt idx="74">
                        <c:v>1</c:v>
                      </c:pt>
                      <c:pt idx="75">
                        <c:v>11</c:v>
                      </c:pt>
                      <c:pt idx="76">
                        <c:v>5</c:v>
                      </c:pt>
                      <c:pt idx="77">
                        <c:v>5</c:v>
                      </c:pt>
                      <c:pt idx="78">
                        <c:v>1</c:v>
                      </c:pt>
                      <c:pt idx="79">
                        <c:v>10</c:v>
                      </c:pt>
                      <c:pt idx="80">
                        <c:v>9</c:v>
                      </c:pt>
                      <c:pt idx="81">
                        <c:v>11</c:v>
                      </c:pt>
                      <c:pt idx="82">
                        <c:v>1</c:v>
                      </c:pt>
                      <c:pt idx="83">
                        <c:v>4</c:v>
                      </c:pt>
                      <c:pt idx="84">
                        <c:v>1</c:v>
                      </c:pt>
                      <c:pt idx="85">
                        <c:v>4</c:v>
                      </c:pt>
                      <c:pt idx="86">
                        <c:v>12</c:v>
                      </c:pt>
                      <c:pt idx="87">
                        <c:v>9</c:v>
                      </c:pt>
                      <c:pt idx="88">
                        <c:v>10</c:v>
                      </c:pt>
                      <c:pt idx="89">
                        <c:v>6</c:v>
                      </c:pt>
                      <c:pt idx="90">
                        <c:v>9</c:v>
                      </c:pt>
                      <c:pt idx="91">
                        <c:v>1</c:v>
                      </c:pt>
                      <c:pt idx="92">
                        <c:v>3</c:v>
                      </c:pt>
                      <c:pt idx="93">
                        <c:v>9</c:v>
                      </c:pt>
                      <c:pt idx="94">
                        <c:v>7</c:v>
                      </c:pt>
                      <c:pt idx="95">
                        <c:v>11</c:v>
                      </c:pt>
                      <c:pt idx="96">
                        <c:v>3</c:v>
                      </c:pt>
                      <c:pt idx="97">
                        <c:v>12</c:v>
                      </c:pt>
                      <c:pt idx="98">
                        <c:v>10</c:v>
                      </c:pt>
                      <c:pt idx="99">
                        <c:v>7</c:v>
                      </c:pt>
                      <c:pt idx="100">
                        <c:v>11</c:v>
                      </c:pt>
                      <c:pt idx="101">
                        <c:v>2</c:v>
                      </c:pt>
                      <c:pt idx="102">
                        <c:v>12</c:v>
                      </c:pt>
                      <c:pt idx="103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CE0-415C-8BB7-D9C5ECBD25D2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Ledger_Data_24_months!$I$1</c15:sqref>
                        </c15:formulaRef>
                      </c:ext>
                    </c:extLst>
                    <c:strCache>
                      <c:ptCount val="1"/>
                      <c:pt idx="0">
                        <c:v>sites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Ledger_Data_24_months!$I$2:$I$105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22</c:v>
                      </c:pt>
                      <c:pt idx="1">
                        <c:v>5</c:v>
                      </c:pt>
                      <c:pt idx="2">
                        <c:v>12</c:v>
                      </c:pt>
                      <c:pt idx="3">
                        <c:v>3</c:v>
                      </c:pt>
                      <c:pt idx="4">
                        <c:v>28</c:v>
                      </c:pt>
                      <c:pt idx="5">
                        <c:v>17</c:v>
                      </c:pt>
                      <c:pt idx="6">
                        <c:v>23</c:v>
                      </c:pt>
                      <c:pt idx="7">
                        <c:v>25</c:v>
                      </c:pt>
                      <c:pt idx="8">
                        <c:v>2</c:v>
                      </c:pt>
                      <c:pt idx="9">
                        <c:v>9</c:v>
                      </c:pt>
                      <c:pt idx="10">
                        <c:v>2</c:v>
                      </c:pt>
                      <c:pt idx="11">
                        <c:v>2</c:v>
                      </c:pt>
                      <c:pt idx="12">
                        <c:v>24</c:v>
                      </c:pt>
                      <c:pt idx="13">
                        <c:v>15</c:v>
                      </c:pt>
                      <c:pt idx="14">
                        <c:v>4</c:v>
                      </c:pt>
                      <c:pt idx="15">
                        <c:v>29</c:v>
                      </c:pt>
                      <c:pt idx="16">
                        <c:v>25</c:v>
                      </c:pt>
                      <c:pt idx="17">
                        <c:v>11</c:v>
                      </c:pt>
                      <c:pt idx="18">
                        <c:v>29</c:v>
                      </c:pt>
                      <c:pt idx="19">
                        <c:v>20</c:v>
                      </c:pt>
                      <c:pt idx="20">
                        <c:v>9</c:v>
                      </c:pt>
                      <c:pt idx="21">
                        <c:v>9</c:v>
                      </c:pt>
                      <c:pt idx="22">
                        <c:v>6</c:v>
                      </c:pt>
                      <c:pt idx="23">
                        <c:v>14</c:v>
                      </c:pt>
                      <c:pt idx="24">
                        <c:v>13</c:v>
                      </c:pt>
                      <c:pt idx="25">
                        <c:v>11</c:v>
                      </c:pt>
                      <c:pt idx="26">
                        <c:v>18</c:v>
                      </c:pt>
                      <c:pt idx="27">
                        <c:v>29</c:v>
                      </c:pt>
                      <c:pt idx="28">
                        <c:v>5</c:v>
                      </c:pt>
                      <c:pt idx="29">
                        <c:v>8</c:v>
                      </c:pt>
                      <c:pt idx="30">
                        <c:v>15</c:v>
                      </c:pt>
                      <c:pt idx="31">
                        <c:v>12</c:v>
                      </c:pt>
                      <c:pt idx="32">
                        <c:v>30</c:v>
                      </c:pt>
                      <c:pt idx="33">
                        <c:v>24</c:v>
                      </c:pt>
                      <c:pt idx="34">
                        <c:v>18</c:v>
                      </c:pt>
                      <c:pt idx="35">
                        <c:v>4</c:v>
                      </c:pt>
                      <c:pt idx="36">
                        <c:v>8</c:v>
                      </c:pt>
                      <c:pt idx="37">
                        <c:v>14</c:v>
                      </c:pt>
                      <c:pt idx="38">
                        <c:v>25</c:v>
                      </c:pt>
                      <c:pt idx="39">
                        <c:v>1</c:v>
                      </c:pt>
                      <c:pt idx="40">
                        <c:v>30</c:v>
                      </c:pt>
                      <c:pt idx="41">
                        <c:v>19</c:v>
                      </c:pt>
                      <c:pt idx="42">
                        <c:v>5</c:v>
                      </c:pt>
                      <c:pt idx="43">
                        <c:v>28</c:v>
                      </c:pt>
                      <c:pt idx="44">
                        <c:v>13</c:v>
                      </c:pt>
                      <c:pt idx="45">
                        <c:v>7</c:v>
                      </c:pt>
                      <c:pt idx="46">
                        <c:v>17</c:v>
                      </c:pt>
                      <c:pt idx="47">
                        <c:v>26</c:v>
                      </c:pt>
                      <c:pt idx="48">
                        <c:v>26</c:v>
                      </c:pt>
                      <c:pt idx="49">
                        <c:v>8</c:v>
                      </c:pt>
                      <c:pt idx="50">
                        <c:v>8</c:v>
                      </c:pt>
                      <c:pt idx="51">
                        <c:v>10</c:v>
                      </c:pt>
                      <c:pt idx="52">
                        <c:v>3</c:v>
                      </c:pt>
                      <c:pt idx="53">
                        <c:v>19</c:v>
                      </c:pt>
                      <c:pt idx="54">
                        <c:v>16</c:v>
                      </c:pt>
                      <c:pt idx="55">
                        <c:v>4</c:v>
                      </c:pt>
                      <c:pt idx="56">
                        <c:v>29</c:v>
                      </c:pt>
                      <c:pt idx="57">
                        <c:v>4</c:v>
                      </c:pt>
                      <c:pt idx="58">
                        <c:v>3</c:v>
                      </c:pt>
                      <c:pt idx="59">
                        <c:v>4</c:v>
                      </c:pt>
                      <c:pt idx="60">
                        <c:v>3</c:v>
                      </c:pt>
                      <c:pt idx="61">
                        <c:v>10</c:v>
                      </c:pt>
                      <c:pt idx="62">
                        <c:v>20</c:v>
                      </c:pt>
                      <c:pt idx="63">
                        <c:v>28</c:v>
                      </c:pt>
                      <c:pt idx="64">
                        <c:v>20</c:v>
                      </c:pt>
                      <c:pt idx="65">
                        <c:v>4</c:v>
                      </c:pt>
                      <c:pt idx="66">
                        <c:v>7</c:v>
                      </c:pt>
                      <c:pt idx="67">
                        <c:v>28</c:v>
                      </c:pt>
                      <c:pt idx="68">
                        <c:v>19</c:v>
                      </c:pt>
                      <c:pt idx="69">
                        <c:v>11</c:v>
                      </c:pt>
                      <c:pt idx="70">
                        <c:v>8</c:v>
                      </c:pt>
                      <c:pt idx="71">
                        <c:v>26</c:v>
                      </c:pt>
                      <c:pt idx="72">
                        <c:v>15</c:v>
                      </c:pt>
                      <c:pt idx="73">
                        <c:v>13</c:v>
                      </c:pt>
                      <c:pt idx="74">
                        <c:v>3</c:v>
                      </c:pt>
                      <c:pt idx="75">
                        <c:v>16</c:v>
                      </c:pt>
                      <c:pt idx="76">
                        <c:v>14</c:v>
                      </c:pt>
                      <c:pt idx="77">
                        <c:v>30</c:v>
                      </c:pt>
                      <c:pt idx="78">
                        <c:v>21</c:v>
                      </c:pt>
                      <c:pt idx="79">
                        <c:v>23</c:v>
                      </c:pt>
                      <c:pt idx="80">
                        <c:v>8</c:v>
                      </c:pt>
                      <c:pt idx="81">
                        <c:v>7</c:v>
                      </c:pt>
                      <c:pt idx="82">
                        <c:v>22</c:v>
                      </c:pt>
                      <c:pt idx="83">
                        <c:v>1</c:v>
                      </c:pt>
                      <c:pt idx="84">
                        <c:v>8</c:v>
                      </c:pt>
                      <c:pt idx="85">
                        <c:v>8</c:v>
                      </c:pt>
                      <c:pt idx="86">
                        <c:v>2</c:v>
                      </c:pt>
                      <c:pt idx="87">
                        <c:v>25</c:v>
                      </c:pt>
                      <c:pt idx="88">
                        <c:v>14</c:v>
                      </c:pt>
                      <c:pt idx="89">
                        <c:v>7</c:v>
                      </c:pt>
                      <c:pt idx="90">
                        <c:v>25</c:v>
                      </c:pt>
                      <c:pt idx="91">
                        <c:v>7</c:v>
                      </c:pt>
                      <c:pt idx="92">
                        <c:v>15</c:v>
                      </c:pt>
                      <c:pt idx="93">
                        <c:v>4</c:v>
                      </c:pt>
                      <c:pt idx="94">
                        <c:v>23</c:v>
                      </c:pt>
                      <c:pt idx="95">
                        <c:v>8</c:v>
                      </c:pt>
                      <c:pt idx="96">
                        <c:v>10</c:v>
                      </c:pt>
                      <c:pt idx="97">
                        <c:v>11</c:v>
                      </c:pt>
                      <c:pt idx="98">
                        <c:v>22</c:v>
                      </c:pt>
                      <c:pt idx="99">
                        <c:v>8</c:v>
                      </c:pt>
                      <c:pt idx="100">
                        <c:v>17</c:v>
                      </c:pt>
                      <c:pt idx="101">
                        <c:v>11</c:v>
                      </c:pt>
                      <c:pt idx="102">
                        <c:v>15</c:v>
                      </c:pt>
                      <c:pt idx="103">
                        <c:v>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CE0-415C-8BB7-D9C5ECBD25D2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Ledger_Data_24_months!$J$1</c15:sqref>
                        </c15:formulaRef>
                      </c:ext>
                    </c:extLst>
                    <c:strCache>
                      <c:ptCount val="1"/>
                      <c:pt idx="0">
                        <c:v>% Occ. Cab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Ledger_Data_24_months!$J$2:$J$105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41</c:v>
                      </c:pt>
                      <c:pt idx="1">
                        <c:v>66</c:v>
                      </c:pt>
                      <c:pt idx="2">
                        <c:v>83</c:v>
                      </c:pt>
                      <c:pt idx="3">
                        <c:v>33</c:v>
                      </c:pt>
                      <c:pt idx="4">
                        <c:v>100</c:v>
                      </c:pt>
                      <c:pt idx="5">
                        <c:v>41</c:v>
                      </c:pt>
                      <c:pt idx="6">
                        <c:v>16</c:v>
                      </c:pt>
                      <c:pt idx="7">
                        <c:v>75</c:v>
                      </c:pt>
                      <c:pt idx="8">
                        <c:v>41</c:v>
                      </c:pt>
                      <c:pt idx="9">
                        <c:v>83</c:v>
                      </c:pt>
                      <c:pt idx="10">
                        <c:v>91</c:v>
                      </c:pt>
                      <c:pt idx="11">
                        <c:v>58</c:v>
                      </c:pt>
                      <c:pt idx="12">
                        <c:v>41</c:v>
                      </c:pt>
                      <c:pt idx="13">
                        <c:v>58</c:v>
                      </c:pt>
                      <c:pt idx="14">
                        <c:v>8</c:v>
                      </c:pt>
                      <c:pt idx="15">
                        <c:v>100</c:v>
                      </c:pt>
                      <c:pt idx="16">
                        <c:v>16</c:v>
                      </c:pt>
                      <c:pt idx="17">
                        <c:v>25</c:v>
                      </c:pt>
                      <c:pt idx="18">
                        <c:v>8</c:v>
                      </c:pt>
                      <c:pt idx="19">
                        <c:v>50</c:v>
                      </c:pt>
                      <c:pt idx="20">
                        <c:v>8</c:v>
                      </c:pt>
                      <c:pt idx="21">
                        <c:v>41</c:v>
                      </c:pt>
                      <c:pt idx="22">
                        <c:v>25</c:v>
                      </c:pt>
                      <c:pt idx="23">
                        <c:v>66</c:v>
                      </c:pt>
                      <c:pt idx="24">
                        <c:v>50</c:v>
                      </c:pt>
                      <c:pt idx="25">
                        <c:v>100</c:v>
                      </c:pt>
                      <c:pt idx="26">
                        <c:v>91</c:v>
                      </c:pt>
                      <c:pt idx="27">
                        <c:v>33</c:v>
                      </c:pt>
                      <c:pt idx="28">
                        <c:v>33</c:v>
                      </c:pt>
                      <c:pt idx="29">
                        <c:v>16</c:v>
                      </c:pt>
                      <c:pt idx="30">
                        <c:v>91</c:v>
                      </c:pt>
                      <c:pt idx="31">
                        <c:v>33</c:v>
                      </c:pt>
                      <c:pt idx="32">
                        <c:v>25</c:v>
                      </c:pt>
                      <c:pt idx="33">
                        <c:v>83</c:v>
                      </c:pt>
                      <c:pt idx="34">
                        <c:v>8</c:v>
                      </c:pt>
                      <c:pt idx="35">
                        <c:v>50</c:v>
                      </c:pt>
                      <c:pt idx="36">
                        <c:v>100</c:v>
                      </c:pt>
                      <c:pt idx="37">
                        <c:v>33</c:v>
                      </c:pt>
                      <c:pt idx="38">
                        <c:v>16</c:v>
                      </c:pt>
                      <c:pt idx="39">
                        <c:v>100</c:v>
                      </c:pt>
                      <c:pt idx="40">
                        <c:v>8</c:v>
                      </c:pt>
                      <c:pt idx="41">
                        <c:v>33</c:v>
                      </c:pt>
                      <c:pt idx="42">
                        <c:v>66</c:v>
                      </c:pt>
                      <c:pt idx="43">
                        <c:v>16</c:v>
                      </c:pt>
                      <c:pt idx="44">
                        <c:v>50</c:v>
                      </c:pt>
                      <c:pt idx="45">
                        <c:v>83</c:v>
                      </c:pt>
                      <c:pt idx="46">
                        <c:v>75</c:v>
                      </c:pt>
                      <c:pt idx="47">
                        <c:v>16</c:v>
                      </c:pt>
                      <c:pt idx="48">
                        <c:v>91</c:v>
                      </c:pt>
                      <c:pt idx="49">
                        <c:v>83</c:v>
                      </c:pt>
                      <c:pt idx="50">
                        <c:v>41</c:v>
                      </c:pt>
                      <c:pt idx="51">
                        <c:v>25</c:v>
                      </c:pt>
                      <c:pt idx="52">
                        <c:v>91</c:v>
                      </c:pt>
                      <c:pt idx="53">
                        <c:v>100</c:v>
                      </c:pt>
                      <c:pt idx="54">
                        <c:v>100</c:v>
                      </c:pt>
                      <c:pt idx="55">
                        <c:v>91</c:v>
                      </c:pt>
                      <c:pt idx="56">
                        <c:v>33</c:v>
                      </c:pt>
                      <c:pt idx="57">
                        <c:v>91</c:v>
                      </c:pt>
                      <c:pt idx="58">
                        <c:v>33</c:v>
                      </c:pt>
                      <c:pt idx="59">
                        <c:v>58</c:v>
                      </c:pt>
                      <c:pt idx="60">
                        <c:v>75</c:v>
                      </c:pt>
                      <c:pt idx="61">
                        <c:v>83</c:v>
                      </c:pt>
                      <c:pt idx="62">
                        <c:v>66</c:v>
                      </c:pt>
                      <c:pt idx="63">
                        <c:v>58</c:v>
                      </c:pt>
                      <c:pt idx="64">
                        <c:v>100</c:v>
                      </c:pt>
                      <c:pt idx="65">
                        <c:v>75</c:v>
                      </c:pt>
                      <c:pt idx="66">
                        <c:v>16</c:v>
                      </c:pt>
                      <c:pt idx="67">
                        <c:v>41</c:v>
                      </c:pt>
                      <c:pt idx="68">
                        <c:v>91</c:v>
                      </c:pt>
                      <c:pt idx="69">
                        <c:v>58</c:v>
                      </c:pt>
                      <c:pt idx="70">
                        <c:v>16</c:v>
                      </c:pt>
                      <c:pt idx="71">
                        <c:v>8</c:v>
                      </c:pt>
                      <c:pt idx="72">
                        <c:v>100</c:v>
                      </c:pt>
                      <c:pt idx="73">
                        <c:v>83</c:v>
                      </c:pt>
                      <c:pt idx="74">
                        <c:v>8</c:v>
                      </c:pt>
                      <c:pt idx="75">
                        <c:v>91</c:v>
                      </c:pt>
                      <c:pt idx="76">
                        <c:v>41</c:v>
                      </c:pt>
                      <c:pt idx="77">
                        <c:v>41</c:v>
                      </c:pt>
                      <c:pt idx="78">
                        <c:v>8</c:v>
                      </c:pt>
                      <c:pt idx="79">
                        <c:v>83</c:v>
                      </c:pt>
                      <c:pt idx="80">
                        <c:v>75</c:v>
                      </c:pt>
                      <c:pt idx="81">
                        <c:v>91</c:v>
                      </c:pt>
                      <c:pt idx="82">
                        <c:v>8</c:v>
                      </c:pt>
                      <c:pt idx="83">
                        <c:v>33</c:v>
                      </c:pt>
                      <c:pt idx="84">
                        <c:v>8</c:v>
                      </c:pt>
                      <c:pt idx="85">
                        <c:v>33</c:v>
                      </c:pt>
                      <c:pt idx="86">
                        <c:v>100</c:v>
                      </c:pt>
                      <c:pt idx="87">
                        <c:v>75</c:v>
                      </c:pt>
                      <c:pt idx="88">
                        <c:v>83</c:v>
                      </c:pt>
                      <c:pt idx="89">
                        <c:v>50</c:v>
                      </c:pt>
                      <c:pt idx="90">
                        <c:v>75</c:v>
                      </c:pt>
                      <c:pt idx="91">
                        <c:v>8</c:v>
                      </c:pt>
                      <c:pt idx="92">
                        <c:v>25</c:v>
                      </c:pt>
                      <c:pt idx="93">
                        <c:v>75</c:v>
                      </c:pt>
                      <c:pt idx="94">
                        <c:v>58</c:v>
                      </c:pt>
                      <c:pt idx="95">
                        <c:v>91</c:v>
                      </c:pt>
                      <c:pt idx="96">
                        <c:v>25</c:v>
                      </c:pt>
                      <c:pt idx="97">
                        <c:v>100</c:v>
                      </c:pt>
                      <c:pt idx="98">
                        <c:v>83</c:v>
                      </c:pt>
                      <c:pt idx="99">
                        <c:v>58</c:v>
                      </c:pt>
                      <c:pt idx="100">
                        <c:v>91</c:v>
                      </c:pt>
                      <c:pt idx="101">
                        <c:v>16</c:v>
                      </c:pt>
                      <c:pt idx="102">
                        <c:v>100</c:v>
                      </c:pt>
                      <c:pt idx="103">
                        <c:v>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CE0-415C-8BB7-D9C5ECBD25D2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Ledger_Data_24_months!$K$1</c15:sqref>
                        </c15:formulaRef>
                      </c:ext>
                    </c:extLst>
                    <c:strCache>
                      <c:ptCount val="1"/>
                      <c:pt idx="0">
                        <c:v>% Occ. Site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Ledger_Data_24_months!$K$2:$K$105</c15:sqref>
                        </c15:formulaRef>
                      </c:ext>
                    </c:extLst>
                    <c:numCache>
                      <c:formatCode>General</c:formatCode>
                      <c:ptCount val="104"/>
                      <c:pt idx="0">
                        <c:v>73</c:v>
                      </c:pt>
                      <c:pt idx="1">
                        <c:v>16</c:v>
                      </c:pt>
                      <c:pt idx="2">
                        <c:v>40</c:v>
                      </c:pt>
                      <c:pt idx="3">
                        <c:v>10</c:v>
                      </c:pt>
                      <c:pt idx="4">
                        <c:v>93</c:v>
                      </c:pt>
                      <c:pt idx="5">
                        <c:v>56</c:v>
                      </c:pt>
                      <c:pt idx="6">
                        <c:v>76</c:v>
                      </c:pt>
                      <c:pt idx="7">
                        <c:v>83</c:v>
                      </c:pt>
                      <c:pt idx="8">
                        <c:v>6</c:v>
                      </c:pt>
                      <c:pt idx="9">
                        <c:v>30</c:v>
                      </c:pt>
                      <c:pt idx="10">
                        <c:v>6</c:v>
                      </c:pt>
                      <c:pt idx="11">
                        <c:v>6</c:v>
                      </c:pt>
                      <c:pt idx="12">
                        <c:v>80</c:v>
                      </c:pt>
                      <c:pt idx="13">
                        <c:v>50</c:v>
                      </c:pt>
                      <c:pt idx="14">
                        <c:v>13</c:v>
                      </c:pt>
                      <c:pt idx="15">
                        <c:v>96</c:v>
                      </c:pt>
                      <c:pt idx="16">
                        <c:v>83</c:v>
                      </c:pt>
                      <c:pt idx="17">
                        <c:v>36</c:v>
                      </c:pt>
                      <c:pt idx="18">
                        <c:v>96</c:v>
                      </c:pt>
                      <c:pt idx="19">
                        <c:v>66</c:v>
                      </c:pt>
                      <c:pt idx="20">
                        <c:v>30</c:v>
                      </c:pt>
                      <c:pt idx="21">
                        <c:v>30</c:v>
                      </c:pt>
                      <c:pt idx="22">
                        <c:v>20</c:v>
                      </c:pt>
                      <c:pt idx="23">
                        <c:v>46</c:v>
                      </c:pt>
                      <c:pt idx="24">
                        <c:v>43</c:v>
                      </c:pt>
                      <c:pt idx="25">
                        <c:v>36</c:v>
                      </c:pt>
                      <c:pt idx="26">
                        <c:v>60</c:v>
                      </c:pt>
                      <c:pt idx="27">
                        <c:v>96</c:v>
                      </c:pt>
                      <c:pt idx="28">
                        <c:v>16</c:v>
                      </c:pt>
                      <c:pt idx="29">
                        <c:v>26</c:v>
                      </c:pt>
                      <c:pt idx="30">
                        <c:v>50</c:v>
                      </c:pt>
                      <c:pt idx="31">
                        <c:v>40</c:v>
                      </c:pt>
                      <c:pt idx="32">
                        <c:v>100</c:v>
                      </c:pt>
                      <c:pt idx="33">
                        <c:v>80</c:v>
                      </c:pt>
                      <c:pt idx="34">
                        <c:v>60</c:v>
                      </c:pt>
                      <c:pt idx="35">
                        <c:v>13</c:v>
                      </c:pt>
                      <c:pt idx="36">
                        <c:v>26</c:v>
                      </c:pt>
                      <c:pt idx="37">
                        <c:v>46</c:v>
                      </c:pt>
                      <c:pt idx="38">
                        <c:v>83</c:v>
                      </c:pt>
                      <c:pt idx="39">
                        <c:v>3</c:v>
                      </c:pt>
                      <c:pt idx="40">
                        <c:v>100</c:v>
                      </c:pt>
                      <c:pt idx="41">
                        <c:v>63</c:v>
                      </c:pt>
                      <c:pt idx="42">
                        <c:v>16</c:v>
                      </c:pt>
                      <c:pt idx="43">
                        <c:v>93</c:v>
                      </c:pt>
                      <c:pt idx="44">
                        <c:v>43</c:v>
                      </c:pt>
                      <c:pt idx="45">
                        <c:v>23</c:v>
                      </c:pt>
                      <c:pt idx="46">
                        <c:v>56</c:v>
                      </c:pt>
                      <c:pt idx="47">
                        <c:v>86</c:v>
                      </c:pt>
                      <c:pt idx="48">
                        <c:v>86</c:v>
                      </c:pt>
                      <c:pt idx="49">
                        <c:v>26</c:v>
                      </c:pt>
                      <c:pt idx="50">
                        <c:v>26</c:v>
                      </c:pt>
                      <c:pt idx="51">
                        <c:v>33</c:v>
                      </c:pt>
                      <c:pt idx="52">
                        <c:v>10</c:v>
                      </c:pt>
                      <c:pt idx="53">
                        <c:v>63</c:v>
                      </c:pt>
                      <c:pt idx="54">
                        <c:v>53</c:v>
                      </c:pt>
                      <c:pt idx="55">
                        <c:v>13</c:v>
                      </c:pt>
                      <c:pt idx="56">
                        <c:v>96</c:v>
                      </c:pt>
                      <c:pt idx="57">
                        <c:v>13</c:v>
                      </c:pt>
                      <c:pt idx="58">
                        <c:v>10</c:v>
                      </c:pt>
                      <c:pt idx="59">
                        <c:v>13</c:v>
                      </c:pt>
                      <c:pt idx="60">
                        <c:v>10</c:v>
                      </c:pt>
                      <c:pt idx="61">
                        <c:v>33</c:v>
                      </c:pt>
                      <c:pt idx="62">
                        <c:v>66</c:v>
                      </c:pt>
                      <c:pt idx="63">
                        <c:v>93</c:v>
                      </c:pt>
                      <c:pt idx="64">
                        <c:v>66</c:v>
                      </c:pt>
                      <c:pt idx="65">
                        <c:v>13</c:v>
                      </c:pt>
                      <c:pt idx="66">
                        <c:v>23</c:v>
                      </c:pt>
                      <c:pt idx="67">
                        <c:v>93</c:v>
                      </c:pt>
                      <c:pt idx="68">
                        <c:v>63</c:v>
                      </c:pt>
                      <c:pt idx="69">
                        <c:v>36</c:v>
                      </c:pt>
                      <c:pt idx="70">
                        <c:v>26</c:v>
                      </c:pt>
                      <c:pt idx="71">
                        <c:v>86</c:v>
                      </c:pt>
                      <c:pt idx="72">
                        <c:v>50</c:v>
                      </c:pt>
                      <c:pt idx="73">
                        <c:v>43</c:v>
                      </c:pt>
                      <c:pt idx="74">
                        <c:v>10</c:v>
                      </c:pt>
                      <c:pt idx="75">
                        <c:v>53</c:v>
                      </c:pt>
                      <c:pt idx="76">
                        <c:v>46</c:v>
                      </c:pt>
                      <c:pt idx="77">
                        <c:v>100</c:v>
                      </c:pt>
                      <c:pt idx="78">
                        <c:v>70</c:v>
                      </c:pt>
                      <c:pt idx="79">
                        <c:v>76</c:v>
                      </c:pt>
                      <c:pt idx="80">
                        <c:v>26</c:v>
                      </c:pt>
                      <c:pt idx="81">
                        <c:v>23</c:v>
                      </c:pt>
                      <c:pt idx="82">
                        <c:v>73</c:v>
                      </c:pt>
                      <c:pt idx="83">
                        <c:v>3</c:v>
                      </c:pt>
                      <c:pt idx="84">
                        <c:v>26</c:v>
                      </c:pt>
                      <c:pt idx="85">
                        <c:v>26</c:v>
                      </c:pt>
                      <c:pt idx="86">
                        <c:v>6</c:v>
                      </c:pt>
                      <c:pt idx="87">
                        <c:v>83</c:v>
                      </c:pt>
                      <c:pt idx="88">
                        <c:v>46</c:v>
                      </c:pt>
                      <c:pt idx="89">
                        <c:v>23</c:v>
                      </c:pt>
                      <c:pt idx="90">
                        <c:v>83</c:v>
                      </c:pt>
                      <c:pt idx="91">
                        <c:v>23</c:v>
                      </c:pt>
                      <c:pt idx="92">
                        <c:v>50</c:v>
                      </c:pt>
                      <c:pt idx="93">
                        <c:v>13</c:v>
                      </c:pt>
                      <c:pt idx="94">
                        <c:v>76</c:v>
                      </c:pt>
                      <c:pt idx="95">
                        <c:v>26</c:v>
                      </c:pt>
                      <c:pt idx="96">
                        <c:v>33</c:v>
                      </c:pt>
                      <c:pt idx="97">
                        <c:v>36</c:v>
                      </c:pt>
                      <c:pt idx="98">
                        <c:v>73</c:v>
                      </c:pt>
                      <c:pt idx="99">
                        <c:v>26</c:v>
                      </c:pt>
                      <c:pt idx="100">
                        <c:v>56</c:v>
                      </c:pt>
                      <c:pt idx="101">
                        <c:v>36</c:v>
                      </c:pt>
                      <c:pt idx="102">
                        <c:v>50</c:v>
                      </c:pt>
                      <c:pt idx="103">
                        <c:v>76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CE0-415C-8BB7-D9C5ECBD25D2}"/>
                  </c:ext>
                </c:extLst>
              </c15:ser>
            </c15:filteredLineSeries>
          </c:ext>
        </c:extLst>
      </c:lineChart>
      <c:catAx>
        <c:axId val="4316187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619696"/>
        <c:crosses val="autoZero"/>
        <c:auto val="1"/>
        <c:lblAlgn val="ctr"/>
        <c:lblOffset val="100"/>
        <c:noMultiLvlLbl val="0"/>
      </c:catAx>
      <c:valAx>
        <c:axId val="43161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618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Male O-Bike Riders Visits to Potential Affiliates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7"/>
          <c:order val="0"/>
          <c:tx>
            <c:strRef>
              <c:f>Sheet1!$M$17</c:f>
              <c:strCache>
                <c:ptCount val="1"/>
                <c:pt idx="0">
                  <c:v>Monday</c:v>
                </c:pt>
              </c:strCache>
            </c:strRef>
          </c:tx>
          <c:invertIfNegative val="0"/>
          <c:cat>
            <c:strRef>
              <c:f>Sheet1!$L$18:$L$24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Sheet1!$M$18:$M$24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FC-4AEA-894F-7C697EF4727B}"/>
            </c:ext>
          </c:extLst>
        </c:ser>
        <c:ser>
          <c:idx val="8"/>
          <c:order val="1"/>
          <c:tx>
            <c:strRef>
              <c:f>Sheet1!$N$17</c:f>
              <c:strCache>
                <c:ptCount val="1"/>
                <c:pt idx="0">
                  <c:v>Tuesday</c:v>
                </c:pt>
              </c:strCache>
            </c:strRef>
          </c:tx>
          <c:invertIfNegative val="0"/>
          <c:cat>
            <c:strRef>
              <c:f>Sheet1!$L$18:$L$24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Sheet1!$N$18:$N$24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FC-4AEA-894F-7C697EF4727B}"/>
            </c:ext>
          </c:extLst>
        </c:ser>
        <c:ser>
          <c:idx val="9"/>
          <c:order val="2"/>
          <c:tx>
            <c:strRef>
              <c:f>Sheet1!$O$17</c:f>
              <c:strCache>
                <c:ptCount val="1"/>
                <c:pt idx="0">
                  <c:v>Wednesday</c:v>
                </c:pt>
              </c:strCache>
            </c:strRef>
          </c:tx>
          <c:invertIfNegative val="0"/>
          <c:cat>
            <c:strRef>
              <c:f>Sheet1!$L$18:$L$24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Sheet1!$O$18:$O$24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FC-4AEA-894F-7C697EF4727B}"/>
            </c:ext>
          </c:extLst>
        </c:ser>
        <c:ser>
          <c:idx val="10"/>
          <c:order val="3"/>
          <c:tx>
            <c:strRef>
              <c:f>Sheet1!$P$17</c:f>
              <c:strCache>
                <c:ptCount val="1"/>
                <c:pt idx="0">
                  <c:v>Thursday</c:v>
                </c:pt>
              </c:strCache>
            </c:strRef>
          </c:tx>
          <c:invertIfNegative val="0"/>
          <c:cat>
            <c:strRef>
              <c:f>Sheet1!$L$18:$L$24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Sheet1!$P$18:$P$24</c:f>
              <c:numCache>
                <c:formatCode>General</c:formatCode>
                <c:ptCount val="7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FC-4AEA-894F-7C697EF4727B}"/>
            </c:ext>
          </c:extLst>
        </c:ser>
        <c:ser>
          <c:idx val="11"/>
          <c:order val="4"/>
          <c:tx>
            <c:strRef>
              <c:f>Sheet1!$Q$17</c:f>
              <c:strCache>
                <c:ptCount val="1"/>
                <c:pt idx="0">
                  <c:v>Friday</c:v>
                </c:pt>
              </c:strCache>
            </c:strRef>
          </c:tx>
          <c:invertIfNegative val="0"/>
          <c:cat>
            <c:strRef>
              <c:f>Sheet1!$L$18:$L$24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Sheet1!$Q$18:$Q$24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FC-4AEA-894F-7C697EF4727B}"/>
            </c:ext>
          </c:extLst>
        </c:ser>
        <c:ser>
          <c:idx val="12"/>
          <c:order val="5"/>
          <c:tx>
            <c:strRef>
              <c:f>Sheet1!$R$17</c:f>
              <c:strCache>
                <c:ptCount val="1"/>
                <c:pt idx="0">
                  <c:v>Saturday</c:v>
                </c:pt>
              </c:strCache>
            </c:strRef>
          </c:tx>
          <c:invertIfNegative val="0"/>
          <c:cat>
            <c:strRef>
              <c:f>Sheet1!$L$18:$L$24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Sheet1!$R$18:$R$24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FC-4AEA-894F-7C697EF4727B}"/>
            </c:ext>
          </c:extLst>
        </c:ser>
        <c:ser>
          <c:idx val="13"/>
          <c:order val="6"/>
          <c:tx>
            <c:strRef>
              <c:f>Sheet1!$S$17</c:f>
              <c:strCache>
                <c:ptCount val="1"/>
                <c:pt idx="0">
                  <c:v>Sunday</c:v>
                </c:pt>
              </c:strCache>
            </c:strRef>
          </c:tx>
          <c:invertIfNegative val="0"/>
          <c:cat>
            <c:strRef>
              <c:f>Sheet1!$L$18:$L$24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Sheet1!$S$18:$S$24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FC-4AEA-894F-7C697EF47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031360"/>
        <c:axId val="397026768"/>
        <c:extLst>
          <c:ext xmlns:c15="http://schemas.microsoft.com/office/drawing/2012/chart" uri="{02D57815-91ED-43cb-92C2-25804820EDAC}">
            <c15:filteredBarSeries>
              <c15:ser>
                <c:idx val="0"/>
                <c:order val="7"/>
                <c:tx>
                  <c:strRef>
                    <c:extLst>
                      <c:ext uri="{02D57815-91ED-43cb-92C2-25804820EDAC}">
                        <c15:formulaRef>
                          <c15:sqref>Sheet1!$M$30</c15:sqref>
                        </c15:formulaRef>
                      </c:ext>
                    </c:extLst>
                    <c:strCache>
                      <c:ptCount val="1"/>
                      <c:pt idx="0">
                        <c:v>Monday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Sheet1!$L$31:$L$37</c15:sqref>
                        </c15:formulaRef>
                      </c:ext>
                    </c:extLst>
                    <c:strCache>
                      <c:ptCount val="7"/>
                      <c:pt idx="0">
                        <c:v>Gunamatta Horse Trails</c:v>
                      </c:pt>
                      <c:pt idx="1">
                        <c:v>Mornington Peninsula Wineries</c:v>
                      </c:pt>
                      <c:pt idx="2">
                        <c:v>Dive Victoria (SCUBA Diving)</c:v>
                      </c:pt>
                      <c:pt idx="3">
                        <c:v>Extreme Watersport</c:v>
                      </c:pt>
                      <c:pt idx="4">
                        <c:v>Peninsula Hot Springs</c:v>
                      </c:pt>
                      <c:pt idx="5">
                        <c:v>Red Hill Riders (Mountian Bike)</c:v>
                      </c:pt>
                      <c:pt idx="6">
                        <c:v>Peninsula Studio Trail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Sheet1!$M$31:$M$37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A8FC-4AEA-894F-7C697EF4727B}"/>
                  </c:ext>
                </c:extLst>
              </c15:ser>
            </c15:filteredBarSeries>
            <c15:filteredBarSeries>
              <c15:ser>
                <c:idx val="1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Sheet1!$N$30</c15:sqref>
                        </c15:formulaRef>
                      </c:ext>
                    </c:extLst>
                    <c:strCache>
                      <c:ptCount val="1"/>
                      <c:pt idx="0">
                        <c:v>Tuesday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Sheet1!$L$31:$L$37</c15:sqref>
                        </c15:formulaRef>
                      </c:ext>
                    </c:extLst>
                    <c:strCache>
                      <c:ptCount val="7"/>
                      <c:pt idx="0">
                        <c:v>Gunamatta Horse Trails</c:v>
                      </c:pt>
                      <c:pt idx="1">
                        <c:v>Mornington Peninsula Wineries</c:v>
                      </c:pt>
                      <c:pt idx="2">
                        <c:v>Dive Victoria (SCUBA Diving)</c:v>
                      </c:pt>
                      <c:pt idx="3">
                        <c:v>Extreme Watersport</c:v>
                      </c:pt>
                      <c:pt idx="4">
                        <c:v>Peninsula Hot Springs</c:v>
                      </c:pt>
                      <c:pt idx="5">
                        <c:v>Red Hill Riders (Mountian Bike)</c:v>
                      </c:pt>
                      <c:pt idx="6">
                        <c:v>Peninsula Studio Trail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Sheet1!$N$31:$N$37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8FC-4AEA-894F-7C697EF4727B}"/>
                  </c:ext>
                </c:extLst>
              </c15:ser>
            </c15:filteredBarSeries>
            <c15:filteredBarSeries>
              <c15:ser>
                <c:idx val="2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Sheet1!$O$30</c15:sqref>
                        </c15:formulaRef>
                      </c:ext>
                    </c:extLst>
                    <c:strCache>
                      <c:ptCount val="1"/>
                      <c:pt idx="0">
                        <c:v>Wednesday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Sheet1!$L$31:$L$37</c15:sqref>
                        </c15:formulaRef>
                      </c:ext>
                    </c:extLst>
                    <c:strCache>
                      <c:ptCount val="7"/>
                      <c:pt idx="0">
                        <c:v>Gunamatta Horse Trails</c:v>
                      </c:pt>
                      <c:pt idx="1">
                        <c:v>Mornington Peninsula Wineries</c:v>
                      </c:pt>
                      <c:pt idx="2">
                        <c:v>Dive Victoria (SCUBA Diving)</c:v>
                      </c:pt>
                      <c:pt idx="3">
                        <c:v>Extreme Watersport</c:v>
                      </c:pt>
                      <c:pt idx="4">
                        <c:v>Peninsula Hot Springs</c:v>
                      </c:pt>
                      <c:pt idx="5">
                        <c:v>Red Hill Riders (Mountian Bike)</c:v>
                      </c:pt>
                      <c:pt idx="6">
                        <c:v>Peninsula Studio Trail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Sheet1!$O$31:$O$37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2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8FC-4AEA-894F-7C697EF4727B}"/>
                  </c:ext>
                </c:extLst>
              </c15:ser>
            </c15:filteredBarSeries>
            <c15:filteredBarSeries>
              <c15:ser>
                <c:idx val="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Sheet1!$P$30</c15:sqref>
                        </c15:formulaRef>
                      </c:ext>
                    </c:extLst>
                    <c:strCache>
                      <c:ptCount val="1"/>
                      <c:pt idx="0">
                        <c:v>Thursday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Sheet1!$L$31:$L$37</c15:sqref>
                        </c15:formulaRef>
                      </c:ext>
                    </c:extLst>
                    <c:strCache>
                      <c:ptCount val="7"/>
                      <c:pt idx="0">
                        <c:v>Gunamatta Horse Trails</c:v>
                      </c:pt>
                      <c:pt idx="1">
                        <c:v>Mornington Peninsula Wineries</c:v>
                      </c:pt>
                      <c:pt idx="2">
                        <c:v>Dive Victoria (SCUBA Diving)</c:v>
                      </c:pt>
                      <c:pt idx="3">
                        <c:v>Extreme Watersport</c:v>
                      </c:pt>
                      <c:pt idx="4">
                        <c:v>Peninsula Hot Springs</c:v>
                      </c:pt>
                      <c:pt idx="5">
                        <c:v>Red Hill Riders (Mountian Bike)</c:v>
                      </c:pt>
                      <c:pt idx="6">
                        <c:v>Peninsula Studio Trail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Sheet1!$P$31:$P$37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8FC-4AEA-894F-7C697EF4727B}"/>
                  </c:ext>
                </c:extLst>
              </c15:ser>
            </c15:filteredBarSeries>
            <c15:filteredBarSeries>
              <c15:ser>
                <c:idx val="4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Sheet1!$Q$30</c15:sqref>
                        </c15:formulaRef>
                      </c:ext>
                    </c:extLst>
                    <c:strCache>
                      <c:ptCount val="1"/>
                      <c:pt idx="0">
                        <c:v>Friday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Sheet1!$L$31:$L$37</c15:sqref>
                        </c15:formulaRef>
                      </c:ext>
                    </c:extLst>
                    <c:strCache>
                      <c:ptCount val="7"/>
                      <c:pt idx="0">
                        <c:v>Gunamatta Horse Trails</c:v>
                      </c:pt>
                      <c:pt idx="1">
                        <c:v>Mornington Peninsula Wineries</c:v>
                      </c:pt>
                      <c:pt idx="2">
                        <c:v>Dive Victoria (SCUBA Diving)</c:v>
                      </c:pt>
                      <c:pt idx="3">
                        <c:v>Extreme Watersport</c:v>
                      </c:pt>
                      <c:pt idx="4">
                        <c:v>Peninsula Hot Springs</c:v>
                      </c:pt>
                      <c:pt idx="5">
                        <c:v>Red Hill Riders (Mountian Bike)</c:v>
                      </c:pt>
                      <c:pt idx="6">
                        <c:v>Peninsula Studio Trail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Sheet1!$Q$31:$Q$37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8FC-4AEA-894F-7C697EF4727B}"/>
                  </c:ext>
                </c:extLst>
              </c15:ser>
            </c15:filteredBarSeries>
            <c15:filteredBarSeries>
              <c15:ser>
                <c:idx val="5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Sheet1!$R$30</c15:sqref>
                        </c15:formulaRef>
                      </c:ext>
                    </c:extLst>
                    <c:strCache>
                      <c:ptCount val="1"/>
                      <c:pt idx="0">
                        <c:v>Saturday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Sheet1!$L$31:$L$37</c15:sqref>
                        </c15:formulaRef>
                      </c:ext>
                    </c:extLst>
                    <c:strCache>
                      <c:ptCount val="7"/>
                      <c:pt idx="0">
                        <c:v>Gunamatta Horse Trails</c:v>
                      </c:pt>
                      <c:pt idx="1">
                        <c:v>Mornington Peninsula Wineries</c:v>
                      </c:pt>
                      <c:pt idx="2">
                        <c:v>Dive Victoria (SCUBA Diving)</c:v>
                      </c:pt>
                      <c:pt idx="3">
                        <c:v>Extreme Watersport</c:v>
                      </c:pt>
                      <c:pt idx="4">
                        <c:v>Peninsula Hot Springs</c:v>
                      </c:pt>
                      <c:pt idx="5">
                        <c:v>Red Hill Riders (Mountian Bike)</c:v>
                      </c:pt>
                      <c:pt idx="6">
                        <c:v>Peninsula Studio Trail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Sheet1!$R$31:$R$37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0</c:v>
                      </c:pt>
                      <c:pt idx="5">
                        <c:v>1</c:v>
                      </c:pt>
                      <c:pt idx="6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8FC-4AEA-894F-7C697EF4727B}"/>
                  </c:ext>
                </c:extLst>
              </c15:ser>
            </c15:filteredBarSeries>
            <c15:filteredBarSeries>
              <c15:ser>
                <c:idx val="6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Sheet1!$S$30</c15:sqref>
                        </c15:formulaRef>
                      </c:ext>
                    </c:extLst>
                    <c:strCache>
                      <c:ptCount val="1"/>
                      <c:pt idx="0">
                        <c:v>Sunday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Sheet1!$L$31:$L$37</c15:sqref>
                        </c15:formulaRef>
                      </c:ext>
                    </c:extLst>
                    <c:strCache>
                      <c:ptCount val="7"/>
                      <c:pt idx="0">
                        <c:v>Gunamatta Horse Trails</c:v>
                      </c:pt>
                      <c:pt idx="1">
                        <c:v>Mornington Peninsula Wineries</c:v>
                      </c:pt>
                      <c:pt idx="2">
                        <c:v>Dive Victoria (SCUBA Diving)</c:v>
                      </c:pt>
                      <c:pt idx="3">
                        <c:v>Extreme Watersport</c:v>
                      </c:pt>
                      <c:pt idx="4">
                        <c:v>Peninsula Hot Springs</c:v>
                      </c:pt>
                      <c:pt idx="5">
                        <c:v>Red Hill Riders (Mountian Bike)</c:v>
                      </c:pt>
                      <c:pt idx="6">
                        <c:v>Peninsula Studio Trail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Sheet1!$S$31:$S$37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3</c:v>
                      </c:pt>
                      <c:pt idx="4">
                        <c:v>1</c:v>
                      </c:pt>
                      <c:pt idx="5">
                        <c:v>2</c:v>
                      </c:pt>
                      <c:pt idx="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A8FC-4AEA-894F-7C697EF4727B}"/>
                  </c:ext>
                </c:extLst>
              </c15:ser>
            </c15:filteredBarSeries>
          </c:ext>
        </c:extLst>
      </c:barChart>
      <c:catAx>
        <c:axId val="39703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26768"/>
        <c:crosses val="autoZero"/>
        <c:auto val="1"/>
        <c:lblAlgn val="ctr"/>
        <c:lblOffset val="100"/>
        <c:noMultiLvlLbl val="0"/>
      </c:catAx>
      <c:valAx>
        <c:axId val="39702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31360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Female O-Bike Riders Visits to Potential Affiliates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Sheet1!$M$30</c:f>
              <c:strCache>
                <c:ptCount val="1"/>
                <c:pt idx="0">
                  <c:v>Monday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Sheet1!$L$31:$L$37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Sheet1!$M$31:$M$37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2-426A-8780-C4E5763631E3}"/>
            </c:ext>
          </c:extLst>
        </c:ser>
        <c:ser>
          <c:idx val="1"/>
          <c:order val="1"/>
          <c:tx>
            <c:strRef>
              <c:f>Sheet1!$N$30</c:f>
              <c:strCache>
                <c:ptCount val="1"/>
                <c:pt idx="0">
                  <c:v>Tuesday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Sheet1!$L$31:$L$37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Sheet1!$N$31:$N$37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12-426A-8780-C4E5763631E3}"/>
            </c:ext>
          </c:extLst>
        </c:ser>
        <c:ser>
          <c:idx val="2"/>
          <c:order val="2"/>
          <c:tx>
            <c:strRef>
              <c:f>Sheet1!$O$30</c:f>
              <c:strCache>
                <c:ptCount val="1"/>
                <c:pt idx="0">
                  <c:v>Wednesday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Sheet1!$L$31:$L$37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Sheet1!$O$31:$O$37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12-426A-8780-C4E5763631E3}"/>
            </c:ext>
          </c:extLst>
        </c:ser>
        <c:ser>
          <c:idx val="3"/>
          <c:order val="3"/>
          <c:tx>
            <c:strRef>
              <c:f>Sheet1!$P$30</c:f>
              <c:strCache>
                <c:ptCount val="1"/>
                <c:pt idx="0">
                  <c:v>Thursday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Sheet1!$L$31:$L$37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Sheet1!$P$31:$P$37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12-426A-8780-C4E5763631E3}"/>
            </c:ext>
          </c:extLst>
        </c:ser>
        <c:ser>
          <c:idx val="4"/>
          <c:order val="4"/>
          <c:tx>
            <c:strRef>
              <c:f>Sheet1!$Q$30</c:f>
              <c:strCache>
                <c:ptCount val="1"/>
                <c:pt idx="0">
                  <c:v>Friday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Sheet1!$L$31:$L$37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Sheet1!$Q$31:$Q$37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12-426A-8780-C4E5763631E3}"/>
            </c:ext>
          </c:extLst>
        </c:ser>
        <c:ser>
          <c:idx val="5"/>
          <c:order val="5"/>
          <c:tx>
            <c:strRef>
              <c:f>Sheet1!$R$30</c:f>
              <c:strCache>
                <c:ptCount val="1"/>
                <c:pt idx="0">
                  <c:v>Saturday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Sheet1!$L$31:$L$37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Sheet1!$R$31:$R$37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12-426A-8780-C4E5763631E3}"/>
            </c:ext>
          </c:extLst>
        </c:ser>
        <c:ser>
          <c:idx val="6"/>
          <c:order val="6"/>
          <c:tx>
            <c:strRef>
              <c:f>Sheet1!$S$30</c:f>
              <c:strCache>
                <c:ptCount val="1"/>
                <c:pt idx="0">
                  <c:v>Sunday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Sheet1!$L$31:$L$37</c:f>
              <c:strCache>
                <c:ptCount val="7"/>
                <c:pt idx="0">
                  <c:v>Gunamatta Horse Trails</c:v>
                </c:pt>
                <c:pt idx="1">
                  <c:v>Mornington Peninsula Wineries</c:v>
                </c:pt>
                <c:pt idx="2">
                  <c:v>Dive Victoria (SCUBA Diving)</c:v>
                </c:pt>
                <c:pt idx="3">
                  <c:v>Extreme Watersport</c:v>
                </c:pt>
                <c:pt idx="4">
                  <c:v>Peninsula Hot Springs</c:v>
                </c:pt>
                <c:pt idx="5">
                  <c:v>Red Hill Riders (Mountian Bike)</c:v>
                </c:pt>
                <c:pt idx="6">
                  <c:v>Peninsula Studio Trail</c:v>
                </c:pt>
              </c:strCache>
            </c:strRef>
          </c:cat>
          <c:val>
            <c:numRef>
              <c:f>Sheet1!$S$31:$S$37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12-426A-8780-C4E576363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031360"/>
        <c:axId val="397026768"/>
      </c:barChart>
      <c:catAx>
        <c:axId val="39703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26768"/>
        <c:crosses val="autoZero"/>
        <c:auto val="1"/>
        <c:lblAlgn val="ctr"/>
        <c:lblOffset val="100"/>
        <c:noMultiLvlLbl val="0"/>
      </c:catAx>
      <c:valAx>
        <c:axId val="39702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3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7C061-6B57-4477-A7C9-321BDE5D7507}" type="datetimeFigureOut">
              <a:rPr lang="en-US" smtClean="0"/>
              <a:t>2018-11-04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A061-8582-4D68-B3CE-18BD96CFB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is the Final Project for the RMIT Short Course on Marketing Analytics.</a:t>
            </a:r>
          </a:p>
          <a:p>
            <a:r>
              <a:rPr lang="en-AU" dirty="0"/>
              <a:t>Your project must address each of the questions below:</a:t>
            </a:r>
          </a:p>
          <a:p>
            <a:endParaRPr lang="en-AU" dirty="0"/>
          </a:p>
          <a:p>
            <a:r>
              <a:rPr lang="en-AU" dirty="0"/>
              <a:t>1) How can data be used to enhance your ability to deliver the right message, </a:t>
            </a:r>
          </a:p>
          <a:p>
            <a:r>
              <a:rPr lang="en-AU" dirty="0"/>
              <a:t>   to the right person at the right time?</a:t>
            </a:r>
          </a:p>
          <a:p>
            <a:r>
              <a:rPr lang="en-AU" dirty="0"/>
              <a:t>2) Explain the difference between data as a metric and data as a commodity </a:t>
            </a:r>
          </a:p>
          <a:p>
            <a:r>
              <a:rPr lang="en-AU" dirty="0"/>
              <a:t>   and how Amanda could use each type of data in her marketing efforts.</a:t>
            </a:r>
          </a:p>
          <a:p>
            <a:r>
              <a:rPr lang="en-AU" dirty="0"/>
              <a:t>3) Explain what is meant by ‘big data’ and demonstrate the idea of </a:t>
            </a:r>
          </a:p>
          <a:p>
            <a:r>
              <a:rPr lang="en-AU" dirty="0"/>
              <a:t>   correlation vs causation in marketing data.</a:t>
            </a:r>
          </a:p>
          <a:p>
            <a:r>
              <a:rPr lang="en-AU" dirty="0"/>
              <a:t>4) Outline the difference between known and unknown data and </a:t>
            </a:r>
          </a:p>
          <a:p>
            <a:r>
              <a:rPr lang="en-AU" dirty="0"/>
              <a:t>   explain how a marketer might go about translating unknown to known.</a:t>
            </a:r>
          </a:p>
          <a:p>
            <a:r>
              <a:rPr lang="en-AU" dirty="0"/>
              <a:t>5) What’s the difference between first, second and third party data and </a:t>
            </a:r>
          </a:p>
          <a:p>
            <a:r>
              <a:rPr lang="en-AU" dirty="0"/>
              <a:t>   how can a marketer use all three to gain valuable customer insights </a:t>
            </a:r>
          </a:p>
          <a:p>
            <a:r>
              <a:rPr lang="en-AU" dirty="0"/>
              <a:t>   in order to produce personalised marketing tactics?</a:t>
            </a:r>
          </a:p>
          <a:p>
            <a:r>
              <a:rPr lang="en-AU" dirty="0"/>
              <a:t>6) Outline some of the benefits and challenges with 1:1 communication for marketers.</a:t>
            </a:r>
          </a:p>
          <a:p>
            <a:r>
              <a:rPr lang="en-AU" dirty="0"/>
              <a:t>7) Incorporate data visualisations and narrative in your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A061-8582-4D68-B3CE-18BD96CFB9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319D-DD30-4F04-B2AD-C2F07470A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7A367-09A6-4396-91B0-66D8658AF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A72F7-5A44-4416-9DB4-604EF253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79C1-9F82-487A-8D0D-864A24245DC7}" type="datetimeFigureOut">
              <a:rPr lang="en-US" smtClean="0"/>
              <a:t>2018-11-04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D2B40-C1CC-4186-B132-0B14A408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FD45-6F0A-4514-9CE3-D1FD7F1E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CB2-DA6C-48F5-98A3-DD182CB5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3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64B7-7696-49DC-A8CF-453BEAF1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4D0D3-E9D2-4C26-AF45-F2F3EB8D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2E72D-D5B4-4E6A-B6AA-BD0E6071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79C1-9F82-487A-8D0D-864A24245DC7}" type="datetimeFigureOut">
              <a:rPr lang="en-US" smtClean="0"/>
              <a:t>2018-11-04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2C9E8-BC17-4B20-8227-E5060BE8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9ADF1-DAE0-4806-8EC8-F5EF8F38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CB2-DA6C-48F5-98A3-DD182CB5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A3A815-B294-42F8-8644-44508F392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9573D-F684-4976-91C3-97A8C05DB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D2B30-D120-4684-82DF-86172938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79C1-9F82-487A-8D0D-864A24245DC7}" type="datetimeFigureOut">
              <a:rPr lang="en-US" smtClean="0"/>
              <a:t>2018-11-04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5AB30-D487-471C-A4E1-93D4821E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8D7EF-6DBA-4485-B101-42B9DC14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CB2-DA6C-48F5-98A3-DD182CB5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8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EE97-D54F-4EDC-A1D7-55780CC0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6F59A-BC4E-4F13-AE82-A1BEDC65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9F3E7-C627-4898-8E07-5BB2577D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79C1-9F82-487A-8D0D-864A24245DC7}" type="datetimeFigureOut">
              <a:rPr lang="en-US" smtClean="0"/>
              <a:t>2018-11-04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8C5F3-9551-4693-8C30-2020E4C6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D10E6-F65A-4DD6-9E47-043A2F57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CB2-DA6C-48F5-98A3-DD182CB5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702F-63C1-466F-9E40-A28D897A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6743-5179-4A20-AC70-2D1DE8624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1A590-C44C-4E7E-A443-F78524CD0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79C1-9F82-487A-8D0D-864A24245DC7}" type="datetimeFigureOut">
              <a:rPr lang="en-US" smtClean="0"/>
              <a:t>2018-11-04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C723C-2308-4931-B5F4-769D656F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63164-EE4B-47D7-864E-67210135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CB2-DA6C-48F5-98A3-DD182CB5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D6BC4-FDCE-4CCF-B03D-6D902EE1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0E51-BB4C-4D5F-8A5B-5D2BA8C0E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9A53C-832C-4C25-9D70-3F457BAF8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1F894-F09B-4E6D-84BC-3B77AC07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79C1-9F82-487A-8D0D-864A24245DC7}" type="datetimeFigureOut">
              <a:rPr lang="en-US" smtClean="0"/>
              <a:t>2018-11-04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BCB94-0D9D-4988-91F1-53D2B3C6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DF2CA-2B9C-4069-A702-E5B585DE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CB2-DA6C-48F5-98A3-DD182CB5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4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E7D2-C0AC-48D8-A34B-635343FF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FD45B-D4CC-40A0-912D-F6ED3FBCB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9712A-1F2E-43EB-BAFB-BF5D7A034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55A6B-F571-49F7-A931-F7C578679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AF8475-4BFE-46DF-8898-0410BB6FE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7650D7-6825-4602-9751-B345EA48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79C1-9F82-487A-8D0D-864A24245DC7}" type="datetimeFigureOut">
              <a:rPr lang="en-US" smtClean="0"/>
              <a:t>2018-11-04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CACD4-375E-4976-A801-F37A3149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80024-6737-4E70-A257-19E5640D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CB2-DA6C-48F5-98A3-DD182CB5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8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FD21-85F8-4DB5-9BC7-97B4D3CA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D1CFE-3DAC-46FD-B84C-EE9727D9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79C1-9F82-487A-8D0D-864A24245DC7}" type="datetimeFigureOut">
              <a:rPr lang="en-US" smtClean="0"/>
              <a:t>2018-11-04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3EA9E-DB20-48C2-9938-B2DCA75F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EF28B-261C-40E9-A368-53BCD7C7A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CB2-DA6C-48F5-98A3-DD182CB5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9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7FE9C-2FAC-4A88-809D-1BF5708B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79C1-9F82-487A-8D0D-864A24245DC7}" type="datetimeFigureOut">
              <a:rPr lang="en-US" smtClean="0"/>
              <a:t>2018-11-04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BA6E0-5B01-479F-B1BE-53D8306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B6F7B-B3FC-413B-875D-61C3E207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CB2-DA6C-48F5-98A3-DD182CB5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7BFE-C217-4FFE-959D-988D7B71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271C2-315D-4AE9-8F21-7505442B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98A77-C954-431F-AAA0-C41FED207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FF36D-FECB-4CEE-A4CD-492510A5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79C1-9F82-487A-8D0D-864A24245DC7}" type="datetimeFigureOut">
              <a:rPr lang="en-US" smtClean="0"/>
              <a:t>2018-11-04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F1866-53F9-4927-AD11-A66E5000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469AB-4589-466C-A03D-459BCAEB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CB2-DA6C-48F5-98A3-DD182CB5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1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C32F-267F-42E7-A6A3-8061A7C5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8010A-6BB7-431E-8D1E-40B3218A2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E8BFE-E481-4D2A-B029-DFD776B23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90541-97AB-4773-B2AF-0DF88FA7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079C1-9F82-487A-8D0D-864A24245DC7}" type="datetimeFigureOut">
              <a:rPr lang="en-US" smtClean="0"/>
              <a:t>2018-11-04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9F41F-E09A-4368-A605-FA45F577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BB00A-849A-4C7B-80BB-FB36F4C0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ECB2-DA6C-48F5-98A3-DD182CB54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2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2354A-F582-475D-B12B-E25269436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1F783-8FB5-4FF8-AC5C-2E0C9E48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E229-1D2A-4E8D-BB8B-169D5E014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079C1-9F82-487A-8D0D-864A24245DC7}" type="datetimeFigureOut">
              <a:rPr lang="en-US" smtClean="0"/>
              <a:t>2018-11-04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8FF1D-EACC-418F-8D6A-E3C408FBB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/>
              <a:t>Brendan Edwards | Understated Excellence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5F324-77B4-4B2E-8D12-08AB6ACA1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ECB2-DA6C-48F5-98A3-DD182CB54E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B3CC7-3F28-451A-B25F-7AF6309EDAF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" y="299347"/>
            <a:ext cx="1253836" cy="188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EA7F2C-223F-47EB-B0B2-F99330F3C7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621" y="56460"/>
            <a:ext cx="19050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1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5.jp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6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10.gif"/><Relationship Id="rId12" Type="http://schemas.openxmlformats.org/officeDocument/2006/relationships/image" Target="../media/image14.jpg"/><Relationship Id="rId17" Type="http://schemas.openxmlformats.org/officeDocument/2006/relationships/image" Target="../media/image48.jpg"/><Relationship Id="rId25" Type="http://schemas.openxmlformats.org/officeDocument/2006/relationships/image" Target="../media/image23.png"/><Relationship Id="rId33" Type="http://schemas.openxmlformats.org/officeDocument/2006/relationships/image" Target="../media/image31.jpg"/><Relationship Id="rId38" Type="http://schemas.openxmlformats.org/officeDocument/2006/relationships/image" Target="../media/image36.png"/><Relationship Id="rId46" Type="http://schemas.openxmlformats.org/officeDocument/2006/relationships/image" Target="../media/image50.png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3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9.png"/><Relationship Id="rId5" Type="http://schemas.openxmlformats.org/officeDocument/2006/relationships/image" Target="../media/image8.jpg"/><Relationship Id="rId15" Type="http://schemas.openxmlformats.org/officeDocument/2006/relationships/image" Target="../media/image47.png"/><Relationship Id="rId23" Type="http://schemas.openxmlformats.org/officeDocument/2006/relationships/image" Target="../media/image21.png"/><Relationship Id="rId28" Type="http://schemas.openxmlformats.org/officeDocument/2006/relationships/image" Target="../media/image26.jpg"/><Relationship Id="rId36" Type="http://schemas.openxmlformats.org/officeDocument/2006/relationships/image" Target="../media/image34.png"/><Relationship Id="rId10" Type="http://schemas.openxmlformats.org/officeDocument/2006/relationships/image" Target="../media/image12.jpg"/><Relationship Id="rId19" Type="http://schemas.openxmlformats.org/officeDocument/2006/relationships/image" Target="../media/image17.jp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image" Target="../media/image44.png"/><Relationship Id="rId14" Type="http://schemas.openxmlformats.org/officeDocument/2006/relationships/image" Target="../media/image46.png"/><Relationship Id="rId22" Type="http://schemas.openxmlformats.org/officeDocument/2006/relationships/image" Target="../media/image20.png"/><Relationship Id="rId27" Type="http://schemas.openxmlformats.org/officeDocument/2006/relationships/image" Target="../media/image25.gif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vennli.com/blog/how-to-use-customer-demographics-to-segment-markets-spoiler-alert-dont/" TargetMode="External"/><Relationship Id="rId2" Type="http://schemas.openxmlformats.org/officeDocument/2006/relationships/hyperlink" Target="https://www.smartcompany.com.au/industries/tourism/dick-smith-motel-owners-slam-online-travel-agenc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m.com/blog/timing-is-key-when-is-the-best-time-to-reach-your-audience/" TargetMode="External"/><Relationship Id="rId5" Type="http://schemas.openxmlformats.org/officeDocument/2006/relationships/hyperlink" Target="http://www.segmentationstudyguide.com/segment-profiles/segment-profile-example/" TargetMode="External"/><Relationship Id="rId4" Type="http://schemas.openxmlformats.org/officeDocument/2006/relationships/hyperlink" Target="https://www.linkedin.com/pulse/from-unknown-known-customer-data-journey-matt-walt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ndascoastalcampground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jp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jpg"/><Relationship Id="rId41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24" Type="http://schemas.openxmlformats.org/officeDocument/2006/relationships/image" Target="../media/image26.jp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23" Type="http://schemas.openxmlformats.org/officeDocument/2006/relationships/image" Target="../media/image25.gif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jp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EB68-8D6D-44FE-B79A-9108462DC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Amanda’s Coastal Camp Ground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9AE9A-385D-4C9E-B299-DB934E411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Using Digital Marketing Analytics and Insights</a:t>
            </a:r>
          </a:p>
          <a:p>
            <a:r>
              <a:rPr lang="en-AU" dirty="0"/>
              <a:t>Why It’s Important and How it can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0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CC6B-FDBB-4069-BF0C-6A6CE9F7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Trend : Less Events, Less % Occupancy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826792-1C1B-45AB-A631-024A86CC29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853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F933-4C99-45FF-A940-D9BD340C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can use the Occupancy metrics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D0E4D-460D-4681-ABB5-DDF52636E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Discover Trends and Insights</a:t>
            </a:r>
          </a:p>
          <a:p>
            <a:r>
              <a:rPr lang="en-AU" dirty="0"/>
              <a:t>Trending downwards</a:t>
            </a:r>
          </a:p>
          <a:p>
            <a:pPr lvl="1"/>
            <a:r>
              <a:rPr lang="en-AU" dirty="0"/>
              <a:t>Total % Occupancy Rate</a:t>
            </a:r>
          </a:p>
          <a:p>
            <a:pPr lvl="1"/>
            <a:r>
              <a:rPr lang="en-AU" dirty="0"/>
              <a:t>Total Number of Families</a:t>
            </a:r>
          </a:p>
          <a:p>
            <a:pPr lvl="1"/>
            <a:r>
              <a:rPr lang="en-AU" dirty="0"/>
              <a:t>Total Number of Groups</a:t>
            </a:r>
          </a:p>
          <a:p>
            <a:pPr lvl="1"/>
            <a:r>
              <a:rPr lang="en-AU" dirty="0"/>
              <a:t>Total Number of Events</a:t>
            </a:r>
          </a:p>
          <a:p>
            <a:r>
              <a:rPr lang="en-AU" dirty="0"/>
              <a:t>However, at this stage, we are unsure if the Number of Events is</a:t>
            </a:r>
          </a:p>
          <a:p>
            <a:pPr lvl="1"/>
            <a:r>
              <a:rPr lang="en-AU" dirty="0"/>
              <a:t>A CAUSE of the reduced Occupancy Rate OR</a:t>
            </a:r>
          </a:p>
          <a:p>
            <a:pPr lvl="1"/>
            <a:r>
              <a:rPr lang="en-AU" dirty="0"/>
              <a:t>Simply CORRELATED to the reduced Occupancy Rate.  Is there something else we may have missed?</a:t>
            </a:r>
          </a:p>
          <a:p>
            <a:pPr lvl="1"/>
            <a:r>
              <a:rPr lang="en-AU" b="1" i="1" dirty="0">
                <a:solidFill>
                  <a:srgbClr val="C00000"/>
                </a:solidFill>
              </a:rPr>
              <a:t>NOTE:</a:t>
            </a:r>
            <a:r>
              <a:rPr lang="en-AU" b="1" i="1" dirty="0"/>
              <a:t> </a:t>
            </a:r>
            <a:r>
              <a:rPr lang="en-AU" i="1" dirty="0"/>
              <a:t>The number of Families AND Groups has also reduced over time…  </a:t>
            </a:r>
          </a:p>
          <a:p>
            <a:pPr lvl="1"/>
            <a:r>
              <a:rPr lang="en-AU" i="1" dirty="0"/>
              <a:t>            This decline is a direct cause of lower occupancy rate</a:t>
            </a:r>
          </a:p>
          <a:p>
            <a:pPr lvl="1"/>
            <a:r>
              <a:rPr lang="en-AU" dirty="0"/>
              <a:t>Either way, we need to help Amanda increase her occupancy rate</a:t>
            </a:r>
          </a:p>
          <a:p>
            <a:r>
              <a:rPr lang="en-AU" dirty="0"/>
              <a:t>NOTE:</a:t>
            </a:r>
          </a:p>
          <a:p>
            <a:pPr lvl="1"/>
            <a:r>
              <a:rPr lang="en-AU" dirty="0"/>
              <a:t>If Amanda cannot impact the number of events being held around her local area to attract new customers, she will need to find more customers another way.</a:t>
            </a:r>
          </a:p>
        </p:txBody>
      </p:sp>
    </p:spTree>
    <p:extLst>
      <p:ext uri="{BB962C8B-B14F-4D97-AF65-F5344CB8AC3E}">
        <p14:creationId xmlns:p14="http://schemas.microsoft.com/office/powerpoint/2010/main" val="20978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5F29-FEFA-4D2D-9B0F-8536C346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is this information important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1F093-D70B-45B8-821F-605A77557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Amanda owns this information, so this data is considered her 1</a:t>
            </a:r>
            <a:r>
              <a:rPr lang="en-AU" baseline="30000" dirty="0"/>
              <a:t>st</a:t>
            </a:r>
            <a:r>
              <a:rPr lang="en-AU" dirty="0"/>
              <a:t> Party Data</a:t>
            </a:r>
          </a:p>
          <a:p>
            <a:pPr lvl="1"/>
            <a:r>
              <a:rPr lang="en-AU" dirty="0"/>
              <a:t>She has used this data as a metric to measure and display trends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93554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FF66-83FA-4B28-BE2E-47120FDD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can use the metrics from the website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F6DFB-93B8-42BE-A245-B4001CA41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Using basic metrics</a:t>
            </a:r>
          </a:p>
          <a:p>
            <a:pPr lvl="1"/>
            <a:r>
              <a:rPr lang="en-AU" dirty="0"/>
              <a:t>Time on Page</a:t>
            </a:r>
          </a:p>
          <a:p>
            <a:pPr lvl="1"/>
            <a:r>
              <a:rPr lang="en-AU" dirty="0"/>
              <a:t>Bounce Rate</a:t>
            </a:r>
          </a:p>
          <a:p>
            <a:pPr lvl="1"/>
            <a:r>
              <a:rPr lang="en-AU" dirty="0"/>
              <a:t>Page Visited</a:t>
            </a:r>
          </a:p>
          <a:p>
            <a:pPr lvl="1"/>
            <a:r>
              <a:rPr lang="en-AU" dirty="0"/>
              <a:t>Where the user came from</a:t>
            </a:r>
          </a:p>
          <a:p>
            <a:pPr lvl="1"/>
            <a:r>
              <a:rPr lang="en-AU" dirty="0"/>
              <a:t>If they scrolled</a:t>
            </a:r>
          </a:p>
          <a:p>
            <a:pPr lvl="1"/>
            <a:r>
              <a:rPr lang="en-AU" dirty="0"/>
              <a:t>If the entered any data in fields on forms</a:t>
            </a:r>
          </a:p>
        </p:txBody>
      </p:sp>
    </p:spTree>
    <p:extLst>
      <p:ext uri="{BB962C8B-B14F-4D97-AF65-F5344CB8AC3E}">
        <p14:creationId xmlns:p14="http://schemas.microsoft.com/office/powerpoint/2010/main" val="381450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2DEE-8A31-4347-86AE-91B2DC73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is this information important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FD19E-6FBD-4CB7-93A5-4C6457C8F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This is Amanda’s 1</a:t>
            </a:r>
            <a:r>
              <a:rPr lang="en-AU" baseline="30000" dirty="0"/>
              <a:t>st</a:t>
            </a:r>
            <a:r>
              <a:rPr lang="en-AU" dirty="0"/>
              <a:t> Party data</a:t>
            </a:r>
          </a:p>
          <a:p>
            <a:r>
              <a:rPr lang="en-AU" dirty="0"/>
              <a:t>Any interactions give us insights into </a:t>
            </a:r>
          </a:p>
          <a:p>
            <a:pPr lvl="1"/>
            <a:r>
              <a:rPr lang="en-AU" dirty="0"/>
              <a:t>optimising our website, marketing assets and messages</a:t>
            </a:r>
          </a:p>
          <a:p>
            <a:pPr lvl="1"/>
            <a:r>
              <a:rPr lang="en-AU" dirty="0"/>
              <a:t>to better align with the customers we want to attract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6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A94F-C896-4C28-82C4-BC7F0A96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we can help Amanda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19C41-5AA4-4511-87F4-246F01792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From the information Amanda now has, we can suggest to</a:t>
            </a:r>
          </a:p>
          <a:p>
            <a:pPr lvl="1"/>
            <a:r>
              <a:rPr lang="en-AU" dirty="0"/>
              <a:t>Add Remarketing tags to the website</a:t>
            </a:r>
          </a:p>
          <a:p>
            <a:pPr lvl="2"/>
            <a:r>
              <a:rPr lang="en-AU" dirty="0"/>
              <a:t>Tagging and Cookies can identify interactions on our website</a:t>
            </a:r>
          </a:p>
          <a:p>
            <a:pPr lvl="2"/>
            <a:r>
              <a:rPr lang="en-AU" dirty="0"/>
              <a:t>The identify of the user is only known by their interactions</a:t>
            </a:r>
          </a:p>
          <a:p>
            <a:pPr lvl="2"/>
            <a:r>
              <a:rPr lang="en-AU" dirty="0"/>
              <a:t>Remarketing is used to keep  Amanda’s Campground offers in front of potential customers</a:t>
            </a:r>
          </a:p>
          <a:p>
            <a:pPr lvl="2"/>
            <a:r>
              <a:rPr lang="en-AU" dirty="0"/>
              <a:t>We can also track where the unknown customers have come from (search, social media etc)</a:t>
            </a:r>
          </a:p>
          <a:p>
            <a:pPr lvl="2"/>
            <a:r>
              <a:rPr lang="en-AU" dirty="0"/>
              <a:t>This 1:1 marketing is made available through data driven marketing</a:t>
            </a:r>
          </a:p>
          <a:p>
            <a:pPr lvl="1"/>
            <a:r>
              <a:rPr lang="en-AU" dirty="0"/>
              <a:t>Add new landing pages to the website</a:t>
            </a:r>
          </a:p>
          <a:p>
            <a:pPr lvl="2"/>
            <a:r>
              <a:rPr lang="en-AU" dirty="0"/>
              <a:t>That match the activities the campground customers are looking for</a:t>
            </a:r>
          </a:p>
          <a:p>
            <a:pPr lvl="2"/>
            <a:r>
              <a:rPr lang="en-AU" dirty="0"/>
              <a:t>Optimised for organise SEO (to help reduce paid advertising)</a:t>
            </a:r>
          </a:p>
          <a:p>
            <a:pPr lvl="2"/>
            <a:r>
              <a:rPr lang="en-AU" dirty="0"/>
              <a:t>Optimised to meet the customer’s expectation when they select a link from Advertisements</a:t>
            </a:r>
          </a:p>
          <a:p>
            <a:pPr lvl="2"/>
            <a:r>
              <a:rPr lang="en-AU" dirty="0"/>
              <a:t>With CALL TO ACTION to make a booking or subscribe</a:t>
            </a:r>
          </a:p>
          <a:p>
            <a:pPr lvl="3"/>
            <a:r>
              <a:rPr lang="en-AU" dirty="0"/>
              <a:t>To make unknown data (customers details), known</a:t>
            </a:r>
          </a:p>
          <a:p>
            <a:pPr lvl="1"/>
            <a:r>
              <a:rPr lang="en-AU" dirty="0"/>
              <a:t>Develop Ads for Ad Platforms that are linked to the new landing pages</a:t>
            </a:r>
          </a:p>
          <a:p>
            <a:pPr lvl="1"/>
            <a:r>
              <a:rPr lang="en-AU" dirty="0"/>
              <a:t>Look at platforms and applications to automate delivery based on channel type</a:t>
            </a:r>
          </a:p>
          <a:p>
            <a:pPr lvl="1"/>
            <a:r>
              <a:rPr lang="en-AU" dirty="0"/>
              <a:t>Suggest marketing to particular, potentially profitable audience segment</a:t>
            </a:r>
          </a:p>
        </p:txBody>
      </p:sp>
    </p:spTree>
    <p:extLst>
      <p:ext uri="{BB962C8B-B14F-4D97-AF65-F5344CB8AC3E}">
        <p14:creationId xmlns:p14="http://schemas.microsoft.com/office/powerpoint/2010/main" val="96601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5D7D-9EE4-48BC-9CC7-A10D0712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can use the data from the O-Bikes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0DEDF-A356-41B7-8D37-60F020132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 see where campground customers are going and when</a:t>
            </a:r>
          </a:p>
          <a:p>
            <a:r>
              <a:rPr lang="en-AU" dirty="0"/>
              <a:t>If Amanda cannot impact the number of local events, she can partner with other local businesses to increase her occupancy rates</a:t>
            </a:r>
          </a:p>
          <a:p>
            <a:pPr lvl="1"/>
            <a:r>
              <a:rPr lang="en-AU" dirty="0"/>
              <a:t>However, she needs to determine which potential affiliate is a good fit.</a:t>
            </a:r>
          </a:p>
          <a:p>
            <a:r>
              <a:rPr lang="en-AU" dirty="0"/>
              <a:t>Amanda summarised O-Bikes data tracking customer shop visits</a:t>
            </a:r>
          </a:p>
          <a:p>
            <a:pPr lvl="1"/>
            <a:r>
              <a:rPr lang="en-AU" dirty="0"/>
              <a:t>The data was summarised for the previous 12 months.</a:t>
            </a:r>
          </a:p>
          <a:p>
            <a:pPr lvl="1"/>
            <a:r>
              <a:rPr lang="en-AU" dirty="0"/>
              <a:t>Males and females are also summarised, but not age</a:t>
            </a:r>
          </a:p>
          <a:p>
            <a:pPr lvl="1"/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2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B249-6F66-41BD-BDEB-828E557F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O-Bike Data - Male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E5C4514-EAEF-4318-BF54-6A12FB1083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291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58E4-6AB5-4C69-8A1F-5961FBA7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O-Bike Data - Female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DF8E9C-089E-4545-9EDA-79275977D5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836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D6D8D-A135-44FF-ADE6-C7A0E762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O-Bike Tracking Data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616CB-699C-4CC3-8270-14F29AC0F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More visits by males compared to females</a:t>
            </a:r>
          </a:p>
          <a:p>
            <a:pPr lvl="1"/>
            <a:r>
              <a:rPr lang="en-AU" dirty="0"/>
              <a:t>Peninsula Hot Springs</a:t>
            </a:r>
          </a:p>
          <a:p>
            <a:pPr lvl="1"/>
            <a:r>
              <a:rPr lang="en-AU" dirty="0"/>
              <a:t>Peninsula Studio Trail</a:t>
            </a:r>
          </a:p>
          <a:p>
            <a:r>
              <a:rPr lang="en-AU" dirty="0"/>
              <a:t>More visits by males, with noticeable female interest</a:t>
            </a:r>
          </a:p>
          <a:p>
            <a:pPr lvl="1"/>
            <a:r>
              <a:rPr lang="en-AU" dirty="0"/>
              <a:t>Gunnamatta Horse Trails</a:t>
            </a:r>
          </a:p>
          <a:p>
            <a:pPr lvl="1"/>
            <a:r>
              <a:rPr lang="en-AU" dirty="0"/>
              <a:t>Dive Victoria</a:t>
            </a:r>
          </a:p>
          <a:p>
            <a:r>
              <a:rPr lang="en-AU" dirty="0"/>
              <a:t>Visited by both males and females about the same</a:t>
            </a:r>
          </a:p>
          <a:p>
            <a:pPr lvl="1"/>
            <a:r>
              <a:rPr lang="en-AU" dirty="0"/>
              <a:t>Mornington Peninsula Wineries</a:t>
            </a:r>
          </a:p>
          <a:p>
            <a:pPr lvl="1"/>
            <a:r>
              <a:rPr lang="en-AU" dirty="0"/>
              <a:t>Extreme </a:t>
            </a:r>
            <a:r>
              <a:rPr lang="en-AU" dirty="0" err="1"/>
              <a:t>Watersports</a:t>
            </a:r>
            <a:endParaRPr lang="en-AU" dirty="0"/>
          </a:p>
          <a:p>
            <a:pPr lvl="1"/>
            <a:r>
              <a:rPr lang="en-AU" dirty="0"/>
              <a:t>Red Hill Mountain Bike Riders</a:t>
            </a:r>
          </a:p>
          <a:p>
            <a:r>
              <a:rPr lang="en-AU" dirty="0"/>
              <a:t>Some of the findings seemed a bit counter intuitive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5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9499D-73B4-48A5-8882-DCAFCAA8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Amanda Gave us Background and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D9C53-AFE8-4AB6-A2D4-592F9C598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/>
              <a:t>Amanda is the new Owner and Manager of the Amanda’s Coastal Camp Ground.</a:t>
            </a:r>
          </a:p>
          <a:p>
            <a:pPr lvl="1"/>
            <a:r>
              <a:rPr lang="en-AU" dirty="0"/>
              <a:t>She has never run a business before.</a:t>
            </a:r>
          </a:p>
          <a:p>
            <a:pPr lvl="1"/>
            <a:r>
              <a:rPr lang="en-AU" dirty="0"/>
              <a:t>Has invested reasonably large amount, as this is her Sea-Change occupation before full retirement.</a:t>
            </a:r>
          </a:p>
          <a:p>
            <a:pPr lvl="1"/>
            <a:r>
              <a:rPr lang="en-AU" dirty="0"/>
              <a:t>Has a large loan with a bank and is happy the interest rates are still low, but is concerned they will rise soon.</a:t>
            </a:r>
          </a:p>
          <a:p>
            <a:pPr lvl="1"/>
            <a:r>
              <a:rPr lang="en-AU" dirty="0"/>
              <a:t>Is concerned about costs of advertising with on Online Travel Agency after Dick Smith’s commentary about commissions and money going overseas </a:t>
            </a:r>
          </a:p>
          <a:p>
            <a:r>
              <a:rPr lang="en-AU" dirty="0"/>
              <a:t>The previous owners had</a:t>
            </a:r>
          </a:p>
          <a:p>
            <a:pPr lvl="1"/>
            <a:r>
              <a:rPr lang="en-AU" dirty="0"/>
              <a:t>Been long time owners and sold to retire.</a:t>
            </a:r>
          </a:p>
          <a:p>
            <a:pPr lvl="1"/>
            <a:r>
              <a:rPr lang="en-AU" dirty="0"/>
              <a:t>Renovated the facilities several years ago.  They are still neat and clean.  So Amanda doesn’t have to renovate for quite some time</a:t>
            </a:r>
          </a:p>
          <a:p>
            <a:pPr lvl="1"/>
            <a:r>
              <a:rPr lang="en-AU" dirty="0"/>
              <a:t>Maintained the campground mostly by themselves.  Except for the renovations a couple of years ago where the had builders come in.</a:t>
            </a:r>
          </a:p>
          <a:p>
            <a:pPr lvl="1"/>
            <a:r>
              <a:rPr lang="en-AU" dirty="0"/>
              <a:t>Mainly a paper based administration and marketing system.</a:t>
            </a:r>
          </a:p>
          <a:p>
            <a:pPr lvl="1"/>
            <a:r>
              <a:rPr lang="en-AU" dirty="0"/>
              <a:t>Sold the business while it was still making enough money to comfortably live on.</a:t>
            </a:r>
          </a:p>
          <a:p>
            <a:pPr lvl="1"/>
            <a:r>
              <a:rPr lang="en-AU" dirty="0"/>
              <a:t>A slow but steady decline in overall customers coming through the doors.</a:t>
            </a:r>
          </a:p>
          <a:p>
            <a:pPr lvl="1"/>
            <a:r>
              <a:rPr lang="en-AU" dirty="0"/>
              <a:t>Long sessions during Off-Peak season (Winter) where occupancy was low &lt;50% at times.</a:t>
            </a:r>
          </a:p>
          <a:p>
            <a:pPr lvl="1"/>
            <a:r>
              <a:rPr lang="en-AU" dirty="0"/>
              <a:t>Peak Season occupancy between 98% - 104%, which put a strain on the owners due to lack of resources.</a:t>
            </a:r>
          </a:p>
          <a:p>
            <a:pPr lvl="1"/>
            <a:r>
              <a:rPr lang="en-AU" dirty="0"/>
              <a:t>Stays during the Off-Peak season were mainly over-night stays only.</a:t>
            </a:r>
          </a:p>
          <a:p>
            <a:pPr lvl="1"/>
            <a:r>
              <a:rPr lang="en-AU" dirty="0"/>
              <a:t>Some long time customers they considered friends, who returned regularly.</a:t>
            </a:r>
          </a:p>
          <a:p>
            <a:pPr lvl="1"/>
            <a:r>
              <a:rPr lang="en-AU" dirty="0"/>
              <a:t>An old basic website (because they needed one) that needed updating.</a:t>
            </a:r>
          </a:p>
          <a:p>
            <a:pPr lvl="1"/>
            <a:r>
              <a:rPr lang="en-AU" dirty="0"/>
              <a:t>Joined the local tourism associations for networking opportunities.</a:t>
            </a:r>
          </a:p>
          <a:p>
            <a:pPr lvl="1"/>
            <a:r>
              <a:rPr lang="en-AU" dirty="0"/>
              <a:t>DL brochures they distributed to local shops and tourist information centres around the peninsula and through wider state centres.</a:t>
            </a:r>
          </a:p>
          <a:p>
            <a:pPr lvl="1"/>
            <a:r>
              <a:rPr lang="en-AU" dirty="0"/>
              <a:t>Picked up 20 O-Bikes cheap from an auction, with software and PIN Codes.  Operating for the last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33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7D9C-4DB9-4E38-9546-AF41B710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is this information important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49C11-B8C4-4761-AB17-8D7D3F984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This is some of Amanda’s 1</a:t>
            </a:r>
            <a:r>
              <a:rPr lang="en-AU" baseline="30000" dirty="0"/>
              <a:t>st</a:t>
            </a:r>
            <a:r>
              <a:rPr lang="en-AU" dirty="0"/>
              <a:t> Party Data</a:t>
            </a:r>
          </a:p>
          <a:p>
            <a:pPr lvl="1"/>
            <a:r>
              <a:rPr lang="en-AU" dirty="0"/>
              <a:t>This can be used for customer insights</a:t>
            </a:r>
          </a:p>
          <a:p>
            <a:pPr lvl="1"/>
            <a:r>
              <a:rPr lang="en-AU" dirty="0"/>
              <a:t>Help personalise website and ad content</a:t>
            </a:r>
          </a:p>
          <a:p>
            <a:pPr lvl="1"/>
            <a:r>
              <a:rPr lang="en-AU" dirty="0"/>
              <a:t>Help to predict future patterns</a:t>
            </a:r>
          </a:p>
          <a:p>
            <a:r>
              <a:rPr lang="en-AU" dirty="0"/>
              <a:t>We have some basic segments to start marketing to</a:t>
            </a:r>
          </a:p>
          <a:p>
            <a:pPr lvl="1"/>
            <a:r>
              <a:rPr lang="en-AU" dirty="0"/>
              <a:t>Couple activities. Some active, Some passive</a:t>
            </a:r>
          </a:p>
          <a:p>
            <a:pPr lvl="1"/>
            <a:r>
              <a:rPr lang="en-AU" dirty="0"/>
              <a:t>Males looking to arrange activities that women also participate</a:t>
            </a:r>
          </a:p>
          <a:p>
            <a:pPr lvl="1"/>
            <a:r>
              <a:rPr lang="en-AU" dirty="0"/>
              <a:t>Males arranging activities to take females (romantic activities)</a:t>
            </a:r>
          </a:p>
        </p:txBody>
      </p:sp>
    </p:spTree>
    <p:extLst>
      <p:ext uri="{BB962C8B-B14F-4D97-AF65-F5344CB8AC3E}">
        <p14:creationId xmlns:p14="http://schemas.microsoft.com/office/powerpoint/2010/main" val="777806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0841-9B9D-4A55-9DCC-041645616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can we help Amanda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09091-7A33-486E-A3D2-B56F3BCE1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now have an idea of who to contact for their customer database</a:t>
            </a:r>
          </a:p>
          <a:p>
            <a:r>
              <a:rPr lang="en-AU" dirty="0"/>
              <a:t>We can now negotiate for their 1</a:t>
            </a:r>
            <a:r>
              <a:rPr lang="en-AU" baseline="30000" dirty="0"/>
              <a:t>st</a:t>
            </a:r>
            <a:r>
              <a:rPr lang="en-AU" dirty="0"/>
              <a:t> Party Data</a:t>
            </a:r>
          </a:p>
          <a:p>
            <a:r>
              <a:rPr lang="en-AU" dirty="0"/>
              <a:t>Any affiliate 1</a:t>
            </a:r>
            <a:r>
              <a:rPr lang="en-AU" baseline="30000" dirty="0"/>
              <a:t>st</a:t>
            </a:r>
            <a:r>
              <a:rPr lang="en-AU" dirty="0"/>
              <a:t> Party data is considered Amanda’s 2</a:t>
            </a:r>
            <a:r>
              <a:rPr lang="en-AU" baseline="30000" dirty="0"/>
              <a:t>nd</a:t>
            </a:r>
            <a:r>
              <a:rPr lang="en-AU" dirty="0"/>
              <a:t> Party Data</a:t>
            </a:r>
          </a:p>
          <a:p>
            <a:r>
              <a:rPr lang="en-AU" dirty="0"/>
              <a:t>We can use 2</a:t>
            </a:r>
            <a:r>
              <a:rPr lang="en-AU" baseline="30000" dirty="0"/>
              <a:t>nd</a:t>
            </a:r>
            <a:r>
              <a:rPr lang="en-AU" dirty="0"/>
              <a:t> Party data to</a:t>
            </a:r>
          </a:p>
          <a:p>
            <a:pPr lvl="1"/>
            <a:r>
              <a:rPr lang="en-AU" dirty="0"/>
              <a:t>Gain audience insights</a:t>
            </a:r>
          </a:p>
          <a:p>
            <a:pPr lvl="1"/>
            <a:r>
              <a:rPr lang="en-AU" dirty="0"/>
              <a:t>Predict future patterns</a:t>
            </a:r>
          </a:p>
          <a:p>
            <a:pPr lvl="1"/>
            <a:r>
              <a:rPr lang="en-AU" dirty="0"/>
              <a:t>Personalise website and ads</a:t>
            </a:r>
          </a:p>
          <a:p>
            <a:r>
              <a:rPr lang="en-AU" dirty="0"/>
              <a:t>Amanda is now starting to use data as a commodity to trade</a:t>
            </a:r>
          </a:p>
        </p:txBody>
      </p:sp>
    </p:spTree>
    <p:extLst>
      <p:ext uri="{BB962C8B-B14F-4D97-AF65-F5344CB8AC3E}">
        <p14:creationId xmlns:p14="http://schemas.microsoft.com/office/powerpoint/2010/main" val="1406592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477C-6D70-441B-963F-95DF1F04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can use Social Media Metrics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D836-26DC-4AEA-89D6-4CA5B09B5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Social Media have unique user ID, based on their registration details</a:t>
            </a:r>
          </a:p>
          <a:p>
            <a:pPr lvl="1"/>
            <a:r>
              <a:rPr lang="en-AU" dirty="0"/>
              <a:t>Each of these can form a profile of interactions (likes, follows, clicks etc)</a:t>
            </a:r>
          </a:p>
          <a:p>
            <a:pPr lvl="1"/>
            <a:r>
              <a:rPr lang="en-AU" dirty="0"/>
              <a:t>As the account registration details have known data attributes</a:t>
            </a:r>
          </a:p>
          <a:p>
            <a:pPr lvl="2"/>
            <a:r>
              <a:rPr lang="en-AU" dirty="0"/>
              <a:t>Specific Audience Categories and Segments can be developed</a:t>
            </a:r>
          </a:p>
          <a:p>
            <a:r>
              <a:rPr lang="en-AU" dirty="0"/>
              <a:t>These can help us to target specific messages based on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39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9943-DB67-43EB-B50B-DFE594D9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Best times to target marketing channels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8D31-DDCC-4744-916C-8B856EDEB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Facebook</a:t>
            </a:r>
          </a:p>
          <a:p>
            <a:pPr lvl="1"/>
            <a:r>
              <a:rPr lang="en-AU" dirty="0"/>
              <a:t>Better off posting towards the end of the week. </a:t>
            </a:r>
          </a:p>
          <a:p>
            <a:pPr lvl="1"/>
            <a:r>
              <a:rPr lang="en-AU" dirty="0"/>
              <a:t>18 % better engagement Thursdays and Fridays.  32% better engagement on weekends</a:t>
            </a:r>
          </a:p>
          <a:p>
            <a:pPr lvl="1"/>
            <a:r>
              <a:rPr lang="en-AU" dirty="0"/>
              <a:t>Best times to post are between 7.30am and 8.30am, 12pm and 2pm and 4.30pm and 6.30pm.</a:t>
            </a:r>
          </a:p>
          <a:p>
            <a:r>
              <a:rPr lang="en-AU" dirty="0"/>
              <a:t>Twitter</a:t>
            </a:r>
          </a:p>
          <a:p>
            <a:pPr lvl="1"/>
            <a:r>
              <a:rPr lang="en-AU" dirty="0"/>
              <a:t>Engagement for brands is 17% higher on weekends</a:t>
            </a:r>
          </a:p>
          <a:p>
            <a:pPr lvl="1"/>
            <a:r>
              <a:rPr lang="en-AU" dirty="0"/>
              <a:t>Click-through rates are highest midweek on Wednesdays and on weekends.</a:t>
            </a:r>
          </a:p>
          <a:p>
            <a:pPr lvl="1"/>
            <a:r>
              <a:rPr lang="en-AU" dirty="0"/>
              <a:t>Best times to tweet include 8am – 9.30am, 12pm – 2pm and 4.20pm and 5.30pm</a:t>
            </a:r>
          </a:p>
          <a:p>
            <a:pPr lvl="1"/>
            <a:r>
              <a:rPr lang="en-AU" dirty="0"/>
              <a:t>Retweets are highest at 5pm</a:t>
            </a:r>
          </a:p>
          <a:p>
            <a:r>
              <a:rPr lang="en-AU" dirty="0"/>
              <a:t>LinkedIn</a:t>
            </a:r>
          </a:p>
          <a:p>
            <a:pPr lvl="1"/>
            <a:r>
              <a:rPr lang="en-AU" dirty="0"/>
              <a:t>Is more business focused than any of the others and more likely to also be visited during the day</a:t>
            </a:r>
          </a:p>
          <a:p>
            <a:pPr lvl="1"/>
            <a:r>
              <a:rPr lang="en-AU" dirty="0"/>
              <a:t>Should consider posting at the start or the end of the working day</a:t>
            </a:r>
          </a:p>
        </p:txBody>
      </p:sp>
    </p:spTree>
    <p:extLst>
      <p:ext uri="{BB962C8B-B14F-4D97-AF65-F5344CB8AC3E}">
        <p14:creationId xmlns:p14="http://schemas.microsoft.com/office/powerpoint/2010/main" val="253228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D8A4-A78E-4CC1-BFF6-3B48A4A0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Best times to target marketing channels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639C5-1F70-4C9D-8314-6A4DE1900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Instagram</a:t>
            </a:r>
          </a:p>
          <a:p>
            <a:pPr lvl="1"/>
            <a:r>
              <a:rPr lang="en-AU" dirty="0"/>
              <a:t>More than 35% of photos are posted after 6pm. 6.17% of posts appear at midnight.</a:t>
            </a:r>
          </a:p>
          <a:p>
            <a:r>
              <a:rPr lang="en-AU" dirty="0"/>
              <a:t>SMS Messaging</a:t>
            </a:r>
          </a:p>
          <a:p>
            <a:pPr lvl="1"/>
            <a:r>
              <a:rPr lang="en-AU" dirty="0"/>
              <a:t>One of the most immediate channels available, with an open ratio of 97% within 15 minutes of delivery. </a:t>
            </a:r>
          </a:p>
          <a:p>
            <a:pPr lvl="1"/>
            <a:r>
              <a:rPr lang="en-AU" dirty="0"/>
              <a:t>less is more – with success coming from just 4-6 SMS messages a month. </a:t>
            </a:r>
          </a:p>
          <a:p>
            <a:pPr lvl="1"/>
            <a:r>
              <a:rPr lang="en-AU" dirty="0"/>
              <a:t>mobile phones are used most between noon and 6pm – the best time to send a </a:t>
            </a:r>
            <a:r>
              <a:rPr lang="en-AU" dirty="0" err="1"/>
              <a:t>sms</a:t>
            </a:r>
            <a:r>
              <a:rPr lang="en-AU" dirty="0"/>
              <a:t> marketing campaign is mid-late afternoon.</a:t>
            </a:r>
          </a:p>
          <a:p>
            <a:r>
              <a:rPr lang="en-AU" dirty="0"/>
              <a:t>Email</a:t>
            </a:r>
          </a:p>
          <a:p>
            <a:pPr lvl="1"/>
            <a:r>
              <a:rPr lang="en-AU" dirty="0"/>
              <a:t>Only 20% of emails actually get clicked on. </a:t>
            </a:r>
          </a:p>
          <a:p>
            <a:pPr lvl="1"/>
            <a:r>
              <a:rPr lang="en-AU" dirty="0"/>
              <a:t>receives better response when sending out up to 30 campaigns a month. </a:t>
            </a:r>
          </a:p>
          <a:p>
            <a:pPr lvl="1"/>
            <a:r>
              <a:rPr lang="en-AU" dirty="0"/>
              <a:t>Tuesdays and Thursdays are the best days to send out e-mails and </a:t>
            </a:r>
          </a:p>
          <a:p>
            <a:pPr lvl="1"/>
            <a:r>
              <a:rPr lang="en-AU" dirty="0"/>
              <a:t>optimal time is 2pm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20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927D-907A-4213-94F2-CE63618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can we help Amanda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691C5-D04E-4A99-8CF7-D2052C2A3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To make it appear like Amanda is doing 1:1 marketing and personalising her messages to a specific audience member</a:t>
            </a:r>
          </a:p>
          <a:p>
            <a:r>
              <a:rPr lang="en-AU" dirty="0"/>
              <a:t>We could align O-Bike visit data with message platform times</a:t>
            </a:r>
          </a:p>
          <a:p>
            <a:pPr lvl="1"/>
            <a:r>
              <a:rPr lang="en-AU" dirty="0"/>
              <a:t>We can send a Facebook Ad on Friday afternoon about Peninsula Spas to Males</a:t>
            </a:r>
          </a:p>
          <a:p>
            <a:pPr lvl="1"/>
            <a:r>
              <a:rPr lang="en-AU" dirty="0"/>
              <a:t>We could send a tweet about SCUBA Diving on Wednesday morning and afternoon to both Males and Females</a:t>
            </a:r>
          </a:p>
          <a:p>
            <a:pPr lvl="1"/>
            <a:r>
              <a:rPr lang="en-AU" dirty="0"/>
              <a:t>We could send out emails on Tuesday afternoon to new customers suggesting offers and discounts at the campground and affiliates</a:t>
            </a:r>
          </a:p>
          <a:p>
            <a:r>
              <a:rPr lang="en-AU" dirty="0"/>
              <a:t>We could also use retargeting to display ads to potential customers when they have interacted with the site, ads or social media platforms</a:t>
            </a:r>
          </a:p>
        </p:txBody>
      </p:sp>
    </p:spTree>
    <p:extLst>
      <p:ext uri="{BB962C8B-B14F-4D97-AF65-F5344CB8AC3E}">
        <p14:creationId xmlns:p14="http://schemas.microsoft.com/office/powerpoint/2010/main" val="861128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5FE8-CAAA-4D32-9DFE-D4032A0BF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Unknown to Known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FE39C-4977-47C7-97E0-5A8731299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When tags are implemented onto a website for a platform</a:t>
            </a:r>
          </a:p>
          <a:p>
            <a:pPr lvl="1"/>
            <a:r>
              <a:rPr lang="en-AU" dirty="0"/>
              <a:t>Every interaction can be recorded</a:t>
            </a:r>
          </a:p>
          <a:p>
            <a:pPr lvl="1"/>
            <a:r>
              <a:rPr lang="en-AU" dirty="0"/>
              <a:t>Every interaction can be attributed to a unique ID</a:t>
            </a:r>
          </a:p>
          <a:p>
            <a:pPr lvl="1"/>
            <a:r>
              <a:rPr lang="en-AU" dirty="0"/>
              <a:t>The ID can be tracked across other websites and advertisements</a:t>
            </a:r>
          </a:p>
          <a:p>
            <a:pPr lvl="1"/>
            <a:r>
              <a:rPr lang="en-AU" dirty="0"/>
              <a:t>This ID will build up a profile</a:t>
            </a:r>
          </a:p>
          <a:p>
            <a:r>
              <a:rPr lang="en-AU" dirty="0"/>
              <a:t>However, until particular identifiable attributes are captured</a:t>
            </a:r>
          </a:p>
          <a:p>
            <a:pPr lvl="1"/>
            <a:r>
              <a:rPr lang="en-AU" dirty="0"/>
              <a:t>The ID will only be a list of interactions</a:t>
            </a:r>
          </a:p>
          <a:p>
            <a:r>
              <a:rPr lang="en-AU" dirty="0"/>
              <a:t>By aligning and optimising </a:t>
            </a:r>
          </a:p>
          <a:p>
            <a:pPr lvl="1"/>
            <a:r>
              <a:rPr lang="en-AU" dirty="0"/>
              <a:t>Website landing pages</a:t>
            </a:r>
          </a:p>
          <a:p>
            <a:pPr lvl="1"/>
            <a:r>
              <a:rPr lang="en-AU" dirty="0"/>
              <a:t>Advertisement collateral and assets</a:t>
            </a:r>
          </a:p>
          <a:p>
            <a:pPr lvl="1"/>
            <a:r>
              <a:rPr lang="en-AU" dirty="0"/>
              <a:t>Message delivery platform and timing</a:t>
            </a:r>
          </a:p>
          <a:p>
            <a:r>
              <a:rPr lang="en-AU" dirty="0"/>
              <a:t>There is a greater chance of Conversion (completing a booking form)</a:t>
            </a:r>
          </a:p>
          <a:p>
            <a:pPr lvl="1"/>
            <a:r>
              <a:rPr lang="en-AU" dirty="0"/>
              <a:t>With the ID being associated with a person</a:t>
            </a:r>
          </a:p>
          <a:p>
            <a:pPr lvl="1"/>
            <a:r>
              <a:rPr lang="en-AU" dirty="0"/>
              <a:t>Converting from unknown to known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67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A04E-B87C-4287-8EBA-165DE1F1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Find More Customers with 3</a:t>
            </a:r>
            <a:r>
              <a:rPr lang="en-AU" baseline="30000" dirty="0"/>
              <a:t>rd</a:t>
            </a:r>
            <a:r>
              <a:rPr lang="en-AU" dirty="0"/>
              <a:t> Party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3243-79EA-4176-97DD-2B2FB7C6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Each unique ID will have a profile of interactions</a:t>
            </a:r>
          </a:p>
          <a:p>
            <a:r>
              <a:rPr lang="en-AU" dirty="0"/>
              <a:t>Many ID’s will have similar interactions that can be</a:t>
            </a:r>
          </a:p>
          <a:p>
            <a:pPr lvl="1"/>
            <a:r>
              <a:rPr lang="en-AU" dirty="0"/>
              <a:t>Categorised and separated into segments</a:t>
            </a:r>
          </a:p>
          <a:p>
            <a:r>
              <a:rPr lang="en-AU" dirty="0"/>
              <a:t>Data Aggregators </a:t>
            </a:r>
          </a:p>
          <a:p>
            <a:pPr lvl="1"/>
            <a:r>
              <a:rPr lang="en-AU" dirty="0"/>
              <a:t>Purchase 1</a:t>
            </a:r>
            <a:r>
              <a:rPr lang="en-AU" baseline="30000" dirty="0"/>
              <a:t>st</a:t>
            </a:r>
            <a:r>
              <a:rPr lang="en-AU" dirty="0"/>
              <a:t> Party Data from a wide range of data providers</a:t>
            </a:r>
          </a:p>
          <a:p>
            <a:pPr lvl="1"/>
            <a:r>
              <a:rPr lang="en-AU" dirty="0"/>
              <a:t>Usually specialising in a particular industry</a:t>
            </a:r>
          </a:p>
          <a:p>
            <a:pPr lvl="1"/>
            <a:r>
              <a:rPr lang="en-AU" dirty="0"/>
              <a:t>Find commonalities in interactions</a:t>
            </a:r>
          </a:p>
          <a:p>
            <a:pPr lvl="1"/>
            <a:r>
              <a:rPr lang="en-AU" dirty="0" err="1"/>
              <a:t>Onsell</a:t>
            </a:r>
            <a:r>
              <a:rPr lang="en-AU" dirty="0"/>
              <a:t> the segment data</a:t>
            </a:r>
          </a:p>
          <a:p>
            <a:r>
              <a:rPr lang="en-AU" dirty="0"/>
              <a:t>If Amanda uses this data, it will her 3</a:t>
            </a:r>
            <a:r>
              <a:rPr lang="en-AU" baseline="30000" dirty="0"/>
              <a:t>rd</a:t>
            </a:r>
            <a:r>
              <a:rPr lang="en-AU" dirty="0"/>
              <a:t> Party Data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B0B20-D717-4E7A-9C23-B9999FC31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67" y="4725556"/>
            <a:ext cx="1114965" cy="369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2551A-0373-4248-9373-E1F779AB8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16" y="3839152"/>
            <a:ext cx="878898" cy="801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28BE8B-E68B-4ED2-A529-11A5F2969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31" y="1694233"/>
            <a:ext cx="928440" cy="538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4EAE8-5961-4A66-9688-7C2603A9C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88" y="1747529"/>
            <a:ext cx="1205942" cy="503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6C657F-EFB7-4BDF-83B2-5924C64304CD}"/>
              </a:ext>
            </a:extLst>
          </p:cNvPr>
          <p:cNvSpPr txBox="1"/>
          <p:nvPr/>
        </p:nvSpPr>
        <p:spPr>
          <a:xfrm>
            <a:off x="9658954" y="2366853"/>
            <a:ext cx="136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Applications</a:t>
            </a:r>
            <a:endParaRPr lang="en-US" b="1" u="sn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BCB203-8E4B-415B-86F8-D4ACC4FA9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23" y="4012826"/>
            <a:ext cx="959151" cy="7464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088A94-B621-4B02-8750-7FBE739D9CA4}"/>
              </a:ext>
            </a:extLst>
          </p:cNvPr>
          <p:cNvSpPr txBox="1"/>
          <p:nvPr/>
        </p:nvSpPr>
        <p:spPr>
          <a:xfrm>
            <a:off x="9589559" y="5188510"/>
            <a:ext cx="177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Aggregated Data</a:t>
            </a:r>
            <a:endParaRPr lang="en-US" b="1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6561B8-05BE-4282-9551-9FDEF291F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40" y="1606725"/>
            <a:ext cx="901147" cy="901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198B0C-3F34-4361-A9E5-679734201E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160" y="2382123"/>
            <a:ext cx="812411" cy="78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81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13D5-AC4D-4B0C-B9FF-D7A5FB0D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3</a:t>
            </a:r>
            <a:r>
              <a:rPr lang="en-AU" baseline="30000" dirty="0"/>
              <a:t>rd</a:t>
            </a:r>
            <a:r>
              <a:rPr lang="en-AU" dirty="0"/>
              <a:t> Party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D9340-14AF-471C-B06E-2B303E5E6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Can be used for</a:t>
            </a:r>
          </a:p>
          <a:p>
            <a:pPr lvl="1"/>
            <a:r>
              <a:rPr lang="en-AU" dirty="0"/>
              <a:t>Extending audience reach</a:t>
            </a:r>
          </a:p>
          <a:p>
            <a:pPr lvl="1"/>
            <a:r>
              <a:rPr lang="en-AU" dirty="0"/>
              <a:t>Combine with our 1</a:t>
            </a:r>
            <a:r>
              <a:rPr lang="en-AU" baseline="30000" dirty="0"/>
              <a:t>st</a:t>
            </a:r>
            <a:r>
              <a:rPr lang="en-AU" dirty="0"/>
              <a:t> party data to generate better insights</a:t>
            </a:r>
          </a:p>
          <a:p>
            <a:pPr lvl="1"/>
            <a:r>
              <a:rPr lang="en-AU" dirty="0"/>
              <a:t>Increase precision in </a:t>
            </a:r>
            <a:r>
              <a:rPr lang="en-AU" dirty="0" err="1"/>
              <a:t>Targetting</a:t>
            </a:r>
            <a:r>
              <a:rPr lang="en-AU" dirty="0"/>
              <a:t> (Ad platforms particularly)</a:t>
            </a:r>
          </a:p>
          <a:p>
            <a:pPr lvl="1"/>
            <a:r>
              <a:rPr lang="en-AU" dirty="0"/>
              <a:t>Discover new audiences</a:t>
            </a:r>
          </a:p>
          <a:p>
            <a:r>
              <a:rPr lang="en-AU" dirty="0"/>
              <a:t>Good to know…</a:t>
            </a:r>
          </a:p>
          <a:p>
            <a:pPr lvl="1"/>
            <a:r>
              <a:rPr lang="en-AU" dirty="0"/>
              <a:t>Not all sources of the data are known</a:t>
            </a:r>
          </a:p>
          <a:p>
            <a:pPr lvl="1"/>
            <a:r>
              <a:rPr lang="en-AU" dirty="0"/>
              <a:t>Categories and attributes may be inferred, not observed</a:t>
            </a:r>
          </a:p>
          <a:p>
            <a:pPr lvl="1"/>
            <a:r>
              <a:rPr lang="en-AU" dirty="0"/>
              <a:t>Different Aggregator supply different Categories / Segments</a:t>
            </a:r>
          </a:p>
          <a:p>
            <a:pPr lvl="2"/>
            <a:r>
              <a:rPr lang="en-AU" dirty="0"/>
              <a:t>Make sure you purchase from an appropriate aggregator</a:t>
            </a:r>
          </a:p>
          <a:p>
            <a:pPr lvl="1"/>
            <a:r>
              <a:rPr lang="en-AU" dirty="0"/>
              <a:t>The data can be considered large scale Big Data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1E6F4-9CA6-4D92-A68C-2555ABD35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67" y="4725556"/>
            <a:ext cx="1114965" cy="369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C6A523-26E1-465E-BDBB-E8A70ED45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16" y="3839152"/>
            <a:ext cx="878898" cy="801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8715F1-F861-4287-91EC-CC8A5576C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31" y="1694233"/>
            <a:ext cx="928440" cy="538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B84082-81E3-4572-940E-B112E283D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88" y="1747529"/>
            <a:ext cx="1205942" cy="503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2F8E0E-EA66-4982-83A4-B7298A0E2865}"/>
              </a:ext>
            </a:extLst>
          </p:cNvPr>
          <p:cNvSpPr txBox="1"/>
          <p:nvPr/>
        </p:nvSpPr>
        <p:spPr>
          <a:xfrm>
            <a:off x="9658954" y="2366853"/>
            <a:ext cx="136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Applications</a:t>
            </a:r>
            <a:endParaRPr lang="en-US" b="1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0F41EB-B951-4102-BAA2-F55CF4474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23" y="4012826"/>
            <a:ext cx="959151" cy="7464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65F46D-73D7-4C70-8A90-7B8F06FEDC90}"/>
              </a:ext>
            </a:extLst>
          </p:cNvPr>
          <p:cNvSpPr txBox="1"/>
          <p:nvPr/>
        </p:nvSpPr>
        <p:spPr>
          <a:xfrm>
            <a:off x="9589559" y="5188510"/>
            <a:ext cx="177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Aggregated Data</a:t>
            </a:r>
            <a:endParaRPr lang="en-US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4F31B1-C9D3-4F24-AD84-ED6210FC2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40" y="1606725"/>
            <a:ext cx="901147" cy="901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4232C1-04A9-4C2D-BD32-1AFBA5C8DB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160" y="2382123"/>
            <a:ext cx="812411" cy="78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34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50B7-A623-499F-BC54-5647501C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 have to help Amanda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50CC5AE-442C-41AE-AFC7-80C2D4187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2" y="1388184"/>
            <a:ext cx="1029852" cy="623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F66223-A619-48EB-87DD-4CC5A56C71F0}"/>
              </a:ext>
            </a:extLst>
          </p:cNvPr>
          <p:cNvSpPr txBox="1"/>
          <p:nvPr/>
        </p:nvSpPr>
        <p:spPr>
          <a:xfrm>
            <a:off x="690667" y="1973681"/>
            <a:ext cx="93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website</a:t>
            </a:r>
            <a:endParaRPr lang="en-US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7B6ED-3F38-4E75-A8C3-F54897C68DB8}"/>
              </a:ext>
            </a:extLst>
          </p:cNvPr>
          <p:cNvSpPr txBox="1"/>
          <p:nvPr/>
        </p:nvSpPr>
        <p:spPr>
          <a:xfrm>
            <a:off x="154574" y="2880275"/>
            <a:ext cx="146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Contact Form</a:t>
            </a:r>
            <a:endParaRPr lang="en-US" b="1" u="sn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F46411-D1A0-4F8E-A941-D6FC749F6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585" y="3717172"/>
            <a:ext cx="438450" cy="545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D62626-DD7D-4DE3-B617-12FA19589EFF}"/>
              </a:ext>
            </a:extLst>
          </p:cNvPr>
          <p:cNvSpPr txBox="1"/>
          <p:nvPr/>
        </p:nvSpPr>
        <p:spPr>
          <a:xfrm>
            <a:off x="198965" y="4227944"/>
            <a:ext cx="14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DL Brochures</a:t>
            </a:r>
            <a:endParaRPr lang="en-US" b="1" u="sn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9171A6-BC79-47E5-9886-F9BD3F509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10" y="1396123"/>
            <a:ext cx="600237" cy="600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D6F680-363F-476C-9B16-B04A89F2A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000" y="2459165"/>
            <a:ext cx="534005" cy="3498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76A8D0-80FC-4DF0-8CF7-C6870F82F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8" y="2484727"/>
            <a:ext cx="534005" cy="4309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F48260-369E-469C-9B74-799EF9CE4A53}"/>
              </a:ext>
            </a:extLst>
          </p:cNvPr>
          <p:cNvSpPr txBox="1"/>
          <p:nvPr/>
        </p:nvSpPr>
        <p:spPr>
          <a:xfrm>
            <a:off x="1578134" y="287111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Email</a:t>
            </a:r>
            <a:endParaRPr lang="en-US" b="1" u="sng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6029DF-3804-4729-BFA8-A0D3FE5D33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95" y="3657797"/>
            <a:ext cx="624049" cy="6240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161DC1D-574B-400D-8B81-E65AC2C651E6}"/>
              </a:ext>
            </a:extLst>
          </p:cNvPr>
          <p:cNvSpPr txBox="1"/>
          <p:nvPr/>
        </p:nvSpPr>
        <p:spPr>
          <a:xfrm>
            <a:off x="1690195" y="4206684"/>
            <a:ext cx="66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Excel</a:t>
            </a:r>
            <a:endParaRPr lang="en-US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804591-C6B5-4624-85AE-825F6F8007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2" y="4975419"/>
            <a:ext cx="927035" cy="2406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157472-99E4-4BBC-AA4E-2531C26896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167" y="4725556"/>
            <a:ext cx="1114965" cy="3693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168560-0D4B-431F-BCB6-A15AE1C8FF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05" y="2526673"/>
            <a:ext cx="1029162" cy="2643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2692E54-9778-4899-A303-BA6BB0CF98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48" y="2447843"/>
            <a:ext cx="889869" cy="4007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720FE8-BB3D-4EB2-8338-3C50C62D96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42" y="1418658"/>
            <a:ext cx="891811" cy="56384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4BB82D9-11BA-47CB-AB82-085B7CE55698}"/>
              </a:ext>
            </a:extLst>
          </p:cNvPr>
          <p:cNvSpPr txBox="1"/>
          <p:nvPr/>
        </p:nvSpPr>
        <p:spPr>
          <a:xfrm>
            <a:off x="2739675" y="1978741"/>
            <a:ext cx="258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Accounts : Web Analytics</a:t>
            </a:r>
            <a:endParaRPr lang="en-US" b="1" u="sng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CEE9DE-3AD3-444F-9356-2F6C56663F2C}"/>
              </a:ext>
            </a:extLst>
          </p:cNvPr>
          <p:cNvSpPr txBox="1"/>
          <p:nvPr/>
        </p:nvSpPr>
        <p:spPr>
          <a:xfrm>
            <a:off x="2914619" y="2880201"/>
            <a:ext cx="230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Accounts : Advertising</a:t>
            </a:r>
            <a:endParaRPr lang="en-US" b="1" u="sng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3759D0F-5266-4435-A249-9DA7661E4F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16" y="3839152"/>
            <a:ext cx="878898" cy="80134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2F45FBA-78E1-4A78-89A4-B511E3FEAAE8}"/>
              </a:ext>
            </a:extLst>
          </p:cNvPr>
          <p:cNvSpPr txBox="1"/>
          <p:nvPr/>
        </p:nvSpPr>
        <p:spPr>
          <a:xfrm>
            <a:off x="318746" y="5250888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Location Tracking</a:t>
            </a:r>
            <a:endParaRPr lang="en-US" b="1" u="sng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E3A93C9-E1D8-4F4B-8DA8-592A38F4A3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31" y="1694233"/>
            <a:ext cx="928440" cy="5384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A98500E-A3FB-42CC-B929-4288953F82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88" y="1747529"/>
            <a:ext cx="1205942" cy="50316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2CDB9BF-193F-4D1A-BC66-4F855FFEF3E8}"/>
              </a:ext>
            </a:extLst>
          </p:cNvPr>
          <p:cNvSpPr txBox="1"/>
          <p:nvPr/>
        </p:nvSpPr>
        <p:spPr>
          <a:xfrm>
            <a:off x="9658954" y="2366853"/>
            <a:ext cx="136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Applications</a:t>
            </a:r>
            <a:endParaRPr lang="en-US" b="1" u="sng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FC1C18F-F9E9-432F-97A7-483E6A0BB0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64" y="4527701"/>
            <a:ext cx="1127059" cy="112705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FEC617C-B706-4AE8-B2A2-6EEFF185C6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23" y="4012826"/>
            <a:ext cx="959151" cy="74646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5B62765-FAA6-4EA5-BDB0-0D0D543E9426}"/>
              </a:ext>
            </a:extLst>
          </p:cNvPr>
          <p:cNvSpPr txBox="1"/>
          <p:nvPr/>
        </p:nvSpPr>
        <p:spPr>
          <a:xfrm>
            <a:off x="9589559" y="5188510"/>
            <a:ext cx="177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Aggregated Data</a:t>
            </a:r>
            <a:endParaRPr lang="en-US" b="1" u="sng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4D633FA0-34C2-4783-9B07-6AE3470E9C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11" y="2422411"/>
            <a:ext cx="425224" cy="42522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F19FA821-43E0-4136-AE30-E720F49A2E1A}"/>
              </a:ext>
            </a:extLst>
          </p:cNvPr>
          <p:cNvSpPr txBox="1"/>
          <p:nvPr/>
        </p:nvSpPr>
        <p:spPr>
          <a:xfrm>
            <a:off x="2882337" y="5289251"/>
            <a:ext cx="237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Free Online Directories</a:t>
            </a:r>
            <a:endParaRPr lang="en-US" b="1" u="sng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4451D0D-61FE-4382-B198-7181D949AA3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97" y="4773861"/>
            <a:ext cx="1100299" cy="57949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D48EE35-7E24-4779-96E6-79F919071B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60" y="3789663"/>
            <a:ext cx="385088" cy="385088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5242E0B3-C456-461F-B991-15A10F21A158}"/>
              </a:ext>
            </a:extLst>
          </p:cNvPr>
          <p:cNvSpPr txBox="1"/>
          <p:nvPr/>
        </p:nvSpPr>
        <p:spPr>
          <a:xfrm>
            <a:off x="2863664" y="4228941"/>
            <a:ext cx="232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Social</a:t>
            </a:r>
            <a:r>
              <a:rPr lang="en-AU" dirty="0"/>
              <a:t> </a:t>
            </a:r>
            <a:r>
              <a:rPr lang="en-AU" b="1" u="sng" dirty="0"/>
              <a:t>Media Accounts</a:t>
            </a:r>
            <a:endParaRPr lang="en-US" b="1" u="sng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5D30E286-9DBA-4BCF-8A87-D63F8DE8F3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85" y="4886124"/>
            <a:ext cx="742839" cy="37439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FC47996F-6BEF-4506-A9FD-49B31073EFC7}"/>
              </a:ext>
            </a:extLst>
          </p:cNvPr>
          <p:cNvSpPr txBox="1"/>
          <p:nvPr/>
        </p:nvSpPr>
        <p:spPr>
          <a:xfrm>
            <a:off x="2939441" y="6220321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Local Associations</a:t>
            </a:r>
            <a:endParaRPr lang="en-US" b="1" u="sng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C6A5E844-1D9B-4F7B-BD01-406103566FF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32" y="5652662"/>
            <a:ext cx="772977" cy="744821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9CF7D44-B752-4D82-9605-3A1DED47766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714633" y="5812290"/>
            <a:ext cx="1341520" cy="44606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FAC9DAC-6096-4407-A401-EDDCFB8808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62" y="3763371"/>
            <a:ext cx="443324" cy="44332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A698FDE-253F-4087-82D9-23DF7D61C6B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43" y="3778549"/>
            <a:ext cx="369332" cy="369332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92E540A-96B4-4094-A20B-F739BE44EB5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31" y="3770203"/>
            <a:ext cx="436492" cy="43649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FFED67D-F84A-4300-8EFD-FE5B98D93BD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37" y="3773984"/>
            <a:ext cx="400767" cy="40076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8C4983C-778D-41A6-A933-6C64536A338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49" y="5011600"/>
            <a:ext cx="861878" cy="22408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9E90FC5-6379-4EA9-9566-9079153AFC3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26" y="4665189"/>
            <a:ext cx="904887" cy="52313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33044C2-A0A2-4612-9659-F60403E0799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13" y="4805433"/>
            <a:ext cx="1124987" cy="337496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AC8F5693-7222-4AA9-8534-48BE2BFD11C4}"/>
              </a:ext>
            </a:extLst>
          </p:cNvPr>
          <p:cNvSpPr txBox="1"/>
          <p:nvPr/>
        </p:nvSpPr>
        <p:spPr>
          <a:xfrm>
            <a:off x="5862524" y="5201353"/>
            <a:ext cx="223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Options - Considering</a:t>
            </a:r>
            <a:endParaRPr lang="en-US" b="1" u="sng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E37A7F70-1612-404F-AEB0-F125B743094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28" y="5799235"/>
            <a:ext cx="460221" cy="391188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AFA010A-20AF-4ED0-98F9-A89DE4E2107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08" y="5890287"/>
            <a:ext cx="1343200" cy="255654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ABE0BF94-A0F9-4D58-9AEC-87CAB74D514C}"/>
              </a:ext>
            </a:extLst>
          </p:cNvPr>
          <p:cNvSpPr txBox="1"/>
          <p:nvPr/>
        </p:nvSpPr>
        <p:spPr>
          <a:xfrm>
            <a:off x="6148478" y="6245018"/>
            <a:ext cx="201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Not Yet Considered</a:t>
            </a:r>
            <a:endParaRPr lang="en-US" b="1" u="sng" dirty="0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DDD93E44-3F34-41C5-A407-E5C4833ABFB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60" y="3753610"/>
            <a:ext cx="393554" cy="393554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B9C1631-3AF3-4AE8-9FB8-C1882EA456FD}"/>
              </a:ext>
            </a:extLst>
          </p:cNvPr>
          <p:cNvCxnSpPr>
            <a:cxnSpLocks/>
          </p:cNvCxnSpPr>
          <p:nvPr/>
        </p:nvCxnSpPr>
        <p:spPr>
          <a:xfrm>
            <a:off x="2485748" y="1595119"/>
            <a:ext cx="0" cy="48944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9A12DEB-4204-4E4B-A88B-463DD67AB9BD}"/>
              </a:ext>
            </a:extLst>
          </p:cNvPr>
          <p:cNvCxnSpPr>
            <a:cxnSpLocks/>
          </p:cNvCxnSpPr>
          <p:nvPr/>
        </p:nvCxnSpPr>
        <p:spPr>
          <a:xfrm>
            <a:off x="5484836" y="1626996"/>
            <a:ext cx="2189" cy="49902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DBBE570-9A47-411C-A693-D7FC38864792}"/>
              </a:ext>
            </a:extLst>
          </p:cNvPr>
          <p:cNvCxnSpPr>
            <a:cxnSpLocks/>
          </p:cNvCxnSpPr>
          <p:nvPr/>
        </p:nvCxnSpPr>
        <p:spPr>
          <a:xfrm>
            <a:off x="8807179" y="1515654"/>
            <a:ext cx="35682" cy="49739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Picture 120">
            <a:extLst>
              <a:ext uri="{FF2B5EF4-FFF2-40B4-BE49-F238E27FC236}">
                <a16:creationId xmlns:a16="http://schemas.microsoft.com/office/drawing/2014/main" id="{2115953B-329A-47C0-B4E9-AE650FAFEC8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57" y="5837739"/>
            <a:ext cx="505207" cy="304794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65C5C460-82E5-411D-8E15-867FF61D874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56" y="5799235"/>
            <a:ext cx="711899" cy="34649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5F5403F3-DB23-4E16-83F4-DCA7EB003460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14" y="2226333"/>
            <a:ext cx="1148550" cy="68906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025E27BC-6FA8-4371-AE40-595AA51DE76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25" y="3090792"/>
            <a:ext cx="1046990" cy="333757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4431162C-D554-4AA2-AF0B-85F876548FE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18" y="2399822"/>
            <a:ext cx="689425" cy="504882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FAF58652-A20E-464C-8375-F083160D34A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69" y="1858987"/>
            <a:ext cx="1081755" cy="529709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A2AA6F4-0119-4B18-BE2B-22EEC329E56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62" y="2233741"/>
            <a:ext cx="867168" cy="589674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6B459961-4C41-4175-9F51-9082ABD37F7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22" y="2988507"/>
            <a:ext cx="947749" cy="389131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E37153E8-D780-478D-B88C-6326D8B99B78}"/>
              </a:ext>
            </a:extLst>
          </p:cNvPr>
          <p:cNvSpPr txBox="1"/>
          <p:nvPr/>
        </p:nvSpPr>
        <p:spPr>
          <a:xfrm>
            <a:off x="6058092" y="4097180"/>
            <a:ext cx="195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Potential Affiliates</a:t>
            </a:r>
            <a:endParaRPr lang="en-US" b="1" u="sng" dirty="0"/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43BC2EA8-358A-42F4-978D-6AF1A6BAFBE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13" y="3646155"/>
            <a:ext cx="1364060" cy="408144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5314ECBB-978D-4DEF-805A-62CBDEEB59A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95" y="1857698"/>
            <a:ext cx="1772283" cy="368635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A3945AAF-B405-4E8C-B616-2F1A384187E0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33" y="2931486"/>
            <a:ext cx="348195" cy="504883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727D208A-ED98-4FFE-B1C4-5F6752C83453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98" y="3491066"/>
            <a:ext cx="1249866" cy="558273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00FEF88F-227F-4B40-8A67-71123250DCB6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40" y="1606725"/>
            <a:ext cx="901147" cy="90114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CD396F1-7918-4FA0-AC46-3E96EC660D5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160" y="2382123"/>
            <a:ext cx="812411" cy="78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6BFF-5331-46AB-B682-49C5BC82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 and Context (continued)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B4B5E6-9454-4C15-8D1B-914242739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07" y="1572406"/>
            <a:ext cx="7874240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88FE23-60D6-422A-BA39-0BA80386CE2A}"/>
              </a:ext>
            </a:extLst>
          </p:cNvPr>
          <p:cNvSpPr txBox="1"/>
          <p:nvPr/>
        </p:nvSpPr>
        <p:spPr>
          <a:xfrm>
            <a:off x="1807187" y="6372665"/>
            <a:ext cx="1046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Amanda’s Coastal Campground is not far from shops, beach and amenities.  Short walking or riding distance.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45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B319-9B6D-4B6C-9501-29007506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2A53-2BB2-4A9A-A700-7B6E13BE9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76A6-8651-4A81-A524-3A774D83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0A575-5465-454E-B1D1-A219A0A55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Dick Smith commenting on Online Travel Agencies, </a:t>
            </a:r>
            <a:r>
              <a:rPr lang="en-US" dirty="0">
                <a:hlinkClick r:id="rId2"/>
              </a:rPr>
              <a:t>https://www.smartcompany.com.au/industries/tourism/dick-smith-motel-owners-slam-online-travel-agencies/</a:t>
            </a:r>
            <a:r>
              <a:rPr lang="en-US" dirty="0"/>
              <a:t> </a:t>
            </a:r>
          </a:p>
          <a:p>
            <a:pPr lvl="1"/>
            <a:endParaRPr lang="en-AU" dirty="0"/>
          </a:p>
          <a:p>
            <a:r>
              <a:rPr lang="en-US" dirty="0">
                <a:hlinkClick r:id="rId3"/>
              </a:rPr>
              <a:t>http://vennli.com/blog/how-to-use-customer-demographics-to-segment-markets-spoiler-alert-dont/</a:t>
            </a:r>
            <a:r>
              <a:rPr lang="en-US" dirty="0"/>
              <a:t>, last accessed 201811.03</a:t>
            </a:r>
          </a:p>
          <a:p>
            <a:r>
              <a:rPr lang="en-US" dirty="0">
                <a:hlinkClick r:id="rId4"/>
              </a:rPr>
              <a:t>https://www.linkedin.com/pulse/from-unknown-known-customer-data-journey-matt-walter</a:t>
            </a:r>
            <a:r>
              <a:rPr lang="en-US" dirty="0"/>
              <a:t>, last accessed 2018.11.03</a:t>
            </a:r>
          </a:p>
          <a:p>
            <a:r>
              <a:rPr lang="en-US" dirty="0">
                <a:hlinkClick r:id="rId5"/>
              </a:rPr>
              <a:t>http://www.segmentationstudyguide.com/segment-profiles/segment-profile-example/</a:t>
            </a:r>
            <a:r>
              <a:rPr lang="en-US" dirty="0"/>
              <a:t>, last accessed 2018.11.03</a:t>
            </a:r>
          </a:p>
          <a:p>
            <a:r>
              <a:rPr lang="en-US" dirty="0">
                <a:hlinkClick r:id="rId6"/>
              </a:rPr>
              <a:t>https://www.cm.com/blog/timing-is-key-when-is-the-best-time-to-reach-your-audience/</a:t>
            </a:r>
            <a:r>
              <a:rPr lang="en-US" dirty="0"/>
              <a:t>, last accessed 2018.11.03</a:t>
            </a:r>
          </a:p>
        </p:txBody>
      </p:sp>
    </p:spTree>
    <p:extLst>
      <p:ext uri="{BB962C8B-B14F-4D97-AF65-F5344CB8AC3E}">
        <p14:creationId xmlns:p14="http://schemas.microsoft.com/office/powerpoint/2010/main" val="396517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D202-E3FE-4E7E-B311-E248403D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will go over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D7533-F3F5-4B07-B810-9793D8799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information Amanda already has that we can use to help her</a:t>
            </a:r>
          </a:p>
          <a:p>
            <a:pPr lvl="1"/>
            <a:r>
              <a:rPr lang="en-AU" dirty="0"/>
              <a:t>Including what was left behind by the previous owners</a:t>
            </a:r>
          </a:p>
          <a:p>
            <a:pPr lvl="1"/>
            <a:r>
              <a:rPr lang="en-AU" dirty="0"/>
              <a:t>What she has implemented since taking over the campground</a:t>
            </a:r>
          </a:p>
          <a:p>
            <a:pPr lvl="1"/>
            <a:r>
              <a:rPr lang="en-AU" dirty="0"/>
              <a:t>What she may implement in future</a:t>
            </a:r>
          </a:p>
          <a:p>
            <a:r>
              <a:rPr lang="en-AU" dirty="0"/>
              <a:t>Why this information is important and how we can use it</a:t>
            </a:r>
          </a:p>
          <a:p>
            <a:pPr lvl="1"/>
            <a:r>
              <a:rPr lang="en-AU" dirty="0"/>
              <a:t>Finding any gaps and new opportunities</a:t>
            </a:r>
          </a:p>
          <a:p>
            <a:pPr lvl="1"/>
            <a:r>
              <a:rPr lang="en-AU" dirty="0"/>
              <a:t>Having new ways of measuring her success across digital platforms</a:t>
            </a:r>
          </a:p>
          <a:p>
            <a:pPr lvl="1"/>
            <a:r>
              <a:rPr lang="en-AU" dirty="0"/>
              <a:t>managing the increase in delivery and marketing channels now available</a:t>
            </a:r>
          </a:p>
          <a:p>
            <a:pPr lvl="1"/>
            <a:r>
              <a:rPr lang="en-AU" dirty="0"/>
              <a:t>Suggest what may and may not be able to be done ‘in-house’</a:t>
            </a:r>
          </a:p>
          <a:p>
            <a:pPr lvl="2"/>
            <a:r>
              <a:rPr lang="en-AU" dirty="0"/>
              <a:t>Important for managing constraints and budgets :  $$ vs Time etc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0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AA6A-3847-4D3F-B09E-36AA6C74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Amanda has to help 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D3D4-F279-4FF9-AA21-C09047524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/>
              <a:t>Amanda has completed an audit of her current and potential marketing assets.</a:t>
            </a:r>
          </a:p>
          <a:p>
            <a:pPr lvl="1"/>
            <a:r>
              <a:rPr lang="en-AU" dirty="0"/>
              <a:t>The website was updated to a Content Management System</a:t>
            </a:r>
          </a:p>
          <a:p>
            <a:pPr lvl="2"/>
            <a:r>
              <a:rPr lang="en-AU" dirty="0"/>
              <a:t>To provide increased flexibility and extra functionality if required</a:t>
            </a:r>
          </a:p>
          <a:p>
            <a:pPr lvl="2"/>
            <a:r>
              <a:rPr lang="en-AU" dirty="0"/>
              <a:t>To lower cost of development (extra functionality is usually free, or low cost)</a:t>
            </a:r>
          </a:p>
          <a:p>
            <a:pPr lvl="2"/>
            <a:r>
              <a:rPr lang="en-AU" dirty="0"/>
              <a:t>Easier to update content, pages and on-site SEO, which helps us to be found on Search Engines</a:t>
            </a:r>
          </a:p>
          <a:p>
            <a:pPr lvl="1"/>
            <a:r>
              <a:rPr lang="en-AU" dirty="0"/>
              <a:t>Implemented Accounts for Analytics and Advertising on Google and Bing and Facebook</a:t>
            </a:r>
          </a:p>
          <a:p>
            <a:pPr lvl="1"/>
            <a:r>
              <a:rPr lang="en-AU" dirty="0"/>
              <a:t>T</a:t>
            </a:r>
            <a:r>
              <a:rPr lang="en-US" dirty="0"/>
              <a:t>he last two years of booking ledger has been input into Excel for analysis ( see further on)</a:t>
            </a:r>
          </a:p>
          <a:p>
            <a:pPr lvl="2"/>
            <a:r>
              <a:rPr lang="en-AU" dirty="0"/>
              <a:t>T</a:t>
            </a:r>
            <a:r>
              <a:rPr lang="en-US" dirty="0"/>
              <a:t>he information is in a </a:t>
            </a:r>
            <a:r>
              <a:rPr lang="en-US" dirty="0" err="1"/>
              <a:t>consistant</a:t>
            </a:r>
            <a:r>
              <a:rPr lang="en-US" dirty="0"/>
              <a:t> format and can be quickly and easily filtered</a:t>
            </a:r>
          </a:p>
          <a:p>
            <a:pPr lvl="1"/>
            <a:r>
              <a:rPr lang="en-AU" dirty="0"/>
              <a:t>Basic and common </a:t>
            </a:r>
            <a:r>
              <a:rPr lang="en-US" dirty="0"/>
              <a:t>Social Media accounts have been registered and claimed</a:t>
            </a:r>
          </a:p>
          <a:p>
            <a:pPr lvl="2"/>
            <a:r>
              <a:rPr lang="en-AU" dirty="0"/>
              <a:t>F</a:t>
            </a:r>
            <a:r>
              <a:rPr lang="en-US" dirty="0" err="1"/>
              <a:t>acebook</a:t>
            </a:r>
            <a:r>
              <a:rPr lang="en-US" dirty="0"/>
              <a:t>, </a:t>
            </a:r>
            <a:r>
              <a:rPr lang="en-US" dirty="0" err="1"/>
              <a:t>InstaGram</a:t>
            </a:r>
            <a:r>
              <a:rPr lang="en-US" dirty="0"/>
              <a:t>, Twitter, LinkedIn, YouTube, </a:t>
            </a:r>
            <a:r>
              <a:rPr lang="en-US" dirty="0" err="1"/>
              <a:t>etc</a:t>
            </a:r>
            <a:endParaRPr lang="en-US" dirty="0"/>
          </a:p>
          <a:p>
            <a:pPr lvl="2"/>
            <a:r>
              <a:rPr lang="en-AU" dirty="0"/>
              <a:t>This was recommended for Brand Protection as well as required marketing channels</a:t>
            </a:r>
          </a:p>
          <a:p>
            <a:pPr lvl="2"/>
            <a:r>
              <a:rPr lang="en-US" dirty="0"/>
              <a:t>Registered: </a:t>
            </a:r>
            <a:r>
              <a:rPr lang="en-AU" dirty="0">
                <a:hlinkClick r:id="rId2"/>
              </a:rPr>
              <a:t>www.amandascoastalcampground.com</a:t>
            </a:r>
            <a:r>
              <a:rPr lang="en-AU" dirty="0"/>
              <a:t> and .com.au for the same reason</a:t>
            </a:r>
          </a:p>
          <a:p>
            <a:pPr lvl="1"/>
            <a:r>
              <a:rPr lang="en-AU" dirty="0"/>
              <a:t>Registered the camping ground details on free online directories</a:t>
            </a:r>
          </a:p>
          <a:p>
            <a:pPr lvl="1"/>
            <a:r>
              <a:rPr lang="en-AU" dirty="0"/>
              <a:t>Has a list of the association memberships that the previous owners had</a:t>
            </a:r>
          </a:p>
          <a:p>
            <a:pPr lvl="1"/>
            <a:r>
              <a:rPr lang="en-AU" dirty="0"/>
              <a:t>Has 20 O-Bikes with tracking software and PIN’s</a:t>
            </a:r>
          </a:p>
          <a:p>
            <a:pPr lvl="1"/>
            <a:r>
              <a:rPr lang="en-AU" dirty="0"/>
              <a:t>Has started to look at affiliating the campground with other local businesses</a:t>
            </a:r>
          </a:p>
          <a:p>
            <a:pPr lvl="1"/>
            <a:r>
              <a:rPr lang="en-AU" dirty="0"/>
              <a:t>Is considering some other local associations, listing sites and search technologies</a:t>
            </a:r>
          </a:p>
          <a:p>
            <a:r>
              <a:rPr lang="en-AU" dirty="0"/>
              <a:t>Has heard of some other sites, but is a bit overwhelmed at the moment and is not yet considering those</a:t>
            </a:r>
          </a:p>
          <a:p>
            <a:endParaRPr lang="en-AU" dirty="0"/>
          </a:p>
          <a:p>
            <a:pPr lvl="1"/>
            <a:endParaRPr lang="en-AU" dirty="0"/>
          </a:p>
          <a:p>
            <a:pPr lvl="2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914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DAD5B-BE42-4CD5-9CC1-39A89792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overview </a:t>
            </a:r>
            <a:r>
              <a:rPr lang="en-AU"/>
              <a:t>of Amanda’s data sources</a:t>
            </a:r>
            <a:endParaRPr lang="en-US" dirty="0"/>
          </a:p>
        </p:txBody>
      </p:sp>
      <p:pic>
        <p:nvPicPr>
          <p:cNvPr id="67" name="Content Placeholder 66">
            <a:extLst>
              <a:ext uri="{FF2B5EF4-FFF2-40B4-BE49-F238E27FC236}">
                <a16:creationId xmlns:a16="http://schemas.microsoft.com/office/drawing/2014/main" id="{D55DB416-DC8B-4BEA-8738-848223D0F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54" y="5570684"/>
            <a:ext cx="473803" cy="619589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4D15C9B-8326-41C0-A364-A5C12EB13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2" y="1388184"/>
            <a:ext cx="1029852" cy="623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A30646-713D-4542-B7D3-1C87FF6D8ACE}"/>
              </a:ext>
            </a:extLst>
          </p:cNvPr>
          <p:cNvSpPr txBox="1"/>
          <p:nvPr/>
        </p:nvSpPr>
        <p:spPr>
          <a:xfrm>
            <a:off x="690667" y="1973681"/>
            <a:ext cx="93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website</a:t>
            </a:r>
            <a:endParaRPr lang="en-US" b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0466AA-82D2-4B09-ABBE-3D495579C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585" y="3717172"/>
            <a:ext cx="438450" cy="545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A76DAD-8300-4242-B861-2115B6145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10" y="1396123"/>
            <a:ext cx="600237" cy="600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D3EDC4-41F3-42EF-A78A-00144F7B9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0000" y="2459165"/>
            <a:ext cx="534005" cy="34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DD6563-D674-475B-8152-58FD4795E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8" y="2484727"/>
            <a:ext cx="534005" cy="4309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872135-BA42-42F8-BF7F-0370C2087616}"/>
              </a:ext>
            </a:extLst>
          </p:cNvPr>
          <p:cNvSpPr txBox="1"/>
          <p:nvPr/>
        </p:nvSpPr>
        <p:spPr>
          <a:xfrm>
            <a:off x="1578134" y="287111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Email</a:t>
            </a:r>
            <a:endParaRPr lang="en-US" b="1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FE5196-7279-4666-BA2B-370155EC98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30" y="3621617"/>
            <a:ext cx="624049" cy="6240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5DD097-BC94-4439-A284-F8216123719D}"/>
              </a:ext>
            </a:extLst>
          </p:cNvPr>
          <p:cNvSpPr txBox="1"/>
          <p:nvPr/>
        </p:nvSpPr>
        <p:spPr>
          <a:xfrm>
            <a:off x="1690195" y="4206684"/>
            <a:ext cx="66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Excel</a:t>
            </a:r>
            <a:endParaRPr lang="en-US" b="1" u="sn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BDF7DD-5F5A-49BD-9518-5D5813D5AA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2" y="4975419"/>
            <a:ext cx="927035" cy="240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7629F0-D2CE-465F-9535-4334B656BA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05" y="2526673"/>
            <a:ext cx="1029162" cy="2643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B045B8-18C7-4B4A-9D70-1619CFC5BF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48" y="2447843"/>
            <a:ext cx="889869" cy="4007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53B8A0-3A3B-4FF2-A7C5-444D310CA2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42" y="1418658"/>
            <a:ext cx="891811" cy="5638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DB4B3D-EF6A-4049-AE9E-4A6674D4D784}"/>
              </a:ext>
            </a:extLst>
          </p:cNvPr>
          <p:cNvSpPr txBox="1"/>
          <p:nvPr/>
        </p:nvSpPr>
        <p:spPr>
          <a:xfrm>
            <a:off x="2739675" y="1978741"/>
            <a:ext cx="258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Accounts : Web Analytics</a:t>
            </a:r>
            <a:endParaRPr lang="en-US" b="1" u="sng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7DE40F-0980-44CD-84FA-329419B92909}"/>
              </a:ext>
            </a:extLst>
          </p:cNvPr>
          <p:cNvSpPr txBox="1"/>
          <p:nvPr/>
        </p:nvSpPr>
        <p:spPr>
          <a:xfrm>
            <a:off x="2914619" y="2880201"/>
            <a:ext cx="230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Accounts : Advertising</a:t>
            </a:r>
            <a:endParaRPr lang="en-US" b="1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F35862-2666-40AE-8B87-828989A2E2FB}"/>
              </a:ext>
            </a:extLst>
          </p:cNvPr>
          <p:cNvSpPr txBox="1"/>
          <p:nvPr/>
        </p:nvSpPr>
        <p:spPr>
          <a:xfrm>
            <a:off x="318746" y="5250888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Location Tracking</a:t>
            </a:r>
            <a:endParaRPr lang="en-US" b="1" u="sng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5088699-FF81-4E0C-9A6E-8E2A3C11C6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56" y="4486409"/>
            <a:ext cx="1127059" cy="11270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136518-415B-4B7F-B3B7-9DDB822690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11" y="2422411"/>
            <a:ext cx="425224" cy="42522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6C41316-D5F6-4D7D-880F-AF32F88097B8}"/>
              </a:ext>
            </a:extLst>
          </p:cNvPr>
          <p:cNvSpPr txBox="1"/>
          <p:nvPr/>
        </p:nvSpPr>
        <p:spPr>
          <a:xfrm>
            <a:off x="2882337" y="5289251"/>
            <a:ext cx="237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Free Online Directories</a:t>
            </a:r>
            <a:endParaRPr lang="en-US" b="1" u="sng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F763B94-E35A-4DD9-B56B-D3945DCD45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97" y="4773861"/>
            <a:ext cx="1100299" cy="5794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2924079-1303-4DEE-8493-0F08853FEC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60" y="3789663"/>
            <a:ext cx="385088" cy="38508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3654706-1A3F-408D-BD86-B0F81DE0FBED}"/>
              </a:ext>
            </a:extLst>
          </p:cNvPr>
          <p:cNvSpPr txBox="1"/>
          <p:nvPr/>
        </p:nvSpPr>
        <p:spPr>
          <a:xfrm>
            <a:off x="2863664" y="4228941"/>
            <a:ext cx="232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Social</a:t>
            </a:r>
            <a:r>
              <a:rPr lang="en-AU" dirty="0"/>
              <a:t> </a:t>
            </a:r>
            <a:r>
              <a:rPr lang="en-AU" b="1" u="sng" dirty="0"/>
              <a:t>Media Accounts</a:t>
            </a:r>
            <a:endParaRPr lang="en-US" b="1" u="sng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C2B5196-93A1-4BAC-87A9-47F72B7020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85" y="4886124"/>
            <a:ext cx="742839" cy="37439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FB1C1CE-6F3F-4282-8D15-10C177DDCCBE}"/>
              </a:ext>
            </a:extLst>
          </p:cNvPr>
          <p:cNvSpPr txBox="1"/>
          <p:nvPr/>
        </p:nvSpPr>
        <p:spPr>
          <a:xfrm>
            <a:off x="2939441" y="6220321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Local Associations</a:t>
            </a:r>
            <a:endParaRPr lang="en-US" b="1" u="sng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CC9E569-C7AF-4445-A4F5-D13E97C152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25" y="5654760"/>
            <a:ext cx="772977" cy="7448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C1D915B-DD7E-4954-BBC1-F156B57303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714633" y="5812290"/>
            <a:ext cx="1341520" cy="4460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D5F462-61B3-4B13-8E1B-7A73C8CBE4E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62" y="3763371"/>
            <a:ext cx="443324" cy="4433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58BF516-AB20-40BE-AAA4-FAAEFA98BD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43" y="3778549"/>
            <a:ext cx="369332" cy="3693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5A6ACAE-A866-4C18-A1B3-2946E2A1231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31" y="3770203"/>
            <a:ext cx="436492" cy="43649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1195466-3D4B-49BA-861B-CCF7D88077C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37" y="3773984"/>
            <a:ext cx="400767" cy="4007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3E8C91F-8FA6-4977-92E8-9DB2ACA737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49" y="5011600"/>
            <a:ext cx="861878" cy="2240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58EB90-3E9D-4D2B-AD1F-1B859B58586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03" y="4676483"/>
            <a:ext cx="904887" cy="5231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C9C09A5-EA7E-4560-88F5-E0897B4D576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08" y="4483052"/>
            <a:ext cx="1124987" cy="33749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3BDC4B8-9E0D-4E59-B490-D37FEAB9CEF4}"/>
              </a:ext>
            </a:extLst>
          </p:cNvPr>
          <p:cNvSpPr txBox="1"/>
          <p:nvPr/>
        </p:nvSpPr>
        <p:spPr>
          <a:xfrm>
            <a:off x="5862524" y="5201353"/>
            <a:ext cx="223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Options - Considering</a:t>
            </a:r>
            <a:endParaRPr lang="en-US" b="1" u="sng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09A52C0-92CA-4C2D-B77A-A9407C1DB88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28" y="5799235"/>
            <a:ext cx="460221" cy="39118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F400A68-4FC9-4EA0-8C07-82FC2C7AD2E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15" y="5890287"/>
            <a:ext cx="1343200" cy="25565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6FD7111-1321-4357-B719-38273A5C0BD0}"/>
              </a:ext>
            </a:extLst>
          </p:cNvPr>
          <p:cNvSpPr txBox="1"/>
          <p:nvPr/>
        </p:nvSpPr>
        <p:spPr>
          <a:xfrm>
            <a:off x="6148478" y="6245018"/>
            <a:ext cx="201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Not Yet Considered</a:t>
            </a:r>
            <a:endParaRPr lang="en-US" b="1" u="sng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EDFF11D-E8E5-4588-9BE5-186FC93A392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60" y="3753610"/>
            <a:ext cx="393554" cy="393554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C6442C5-4022-4323-BD9E-8103E181FA13}"/>
              </a:ext>
            </a:extLst>
          </p:cNvPr>
          <p:cNvCxnSpPr>
            <a:cxnSpLocks/>
          </p:cNvCxnSpPr>
          <p:nvPr/>
        </p:nvCxnSpPr>
        <p:spPr>
          <a:xfrm>
            <a:off x="2485748" y="1595119"/>
            <a:ext cx="0" cy="48944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7D54E18-946B-4E7E-ABA7-B4B835C06188}"/>
              </a:ext>
            </a:extLst>
          </p:cNvPr>
          <p:cNvCxnSpPr>
            <a:cxnSpLocks/>
          </p:cNvCxnSpPr>
          <p:nvPr/>
        </p:nvCxnSpPr>
        <p:spPr>
          <a:xfrm>
            <a:off x="5484836" y="1626996"/>
            <a:ext cx="2189" cy="49902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155D9B4-EFBB-4B49-BFDF-DB36BC67E7D7}"/>
              </a:ext>
            </a:extLst>
          </p:cNvPr>
          <p:cNvCxnSpPr>
            <a:cxnSpLocks/>
          </p:cNvCxnSpPr>
          <p:nvPr/>
        </p:nvCxnSpPr>
        <p:spPr>
          <a:xfrm>
            <a:off x="8807179" y="1515654"/>
            <a:ext cx="35682" cy="49739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38509A36-EE47-4444-8FD1-6F68FD3C881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46" y="5620220"/>
            <a:ext cx="505207" cy="3047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FDC32D6-FCA9-4692-B982-4F3B7049AA7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740" y="5840454"/>
            <a:ext cx="711899" cy="34649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7A6EC12-74C7-4B79-BDD6-AE90B27CBBD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14" y="2226333"/>
            <a:ext cx="1148550" cy="6890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4AA3D41-7CB4-402E-9D81-CC12E55D77A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25" y="3090792"/>
            <a:ext cx="1046990" cy="3337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A65F396-58F4-4CE3-B5FF-C21223C43E5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18" y="2399822"/>
            <a:ext cx="689425" cy="50488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2725649-3AF4-49D9-8DC1-7CF2B8998D2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69" y="1858987"/>
            <a:ext cx="1081755" cy="52970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43DF8FD-8B64-4874-BBB0-AE7F0186867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62" y="2233741"/>
            <a:ext cx="867168" cy="58967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21D09C0-2536-4388-8A32-A99956F65E4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22" y="2988507"/>
            <a:ext cx="947749" cy="38913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F6204AE-66FC-4863-99AE-79286874A76E}"/>
              </a:ext>
            </a:extLst>
          </p:cNvPr>
          <p:cNvSpPr txBox="1"/>
          <p:nvPr/>
        </p:nvSpPr>
        <p:spPr>
          <a:xfrm>
            <a:off x="6058092" y="4097180"/>
            <a:ext cx="195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Potential Affiliates</a:t>
            </a:r>
            <a:endParaRPr lang="en-US" b="1" u="sng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06790675-7418-4FBA-AA1C-1BDEABD09F2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13" y="3646155"/>
            <a:ext cx="1364060" cy="40814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392AE63-EC44-4131-9D68-4687EC40D14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95" y="1857698"/>
            <a:ext cx="1772283" cy="36863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4040AEF-593E-429D-A5C0-21D993B7060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933" y="2931486"/>
            <a:ext cx="348195" cy="504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9E8A7B-9A9A-492C-8C42-2F0BCD2D7B5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98" y="3491066"/>
            <a:ext cx="1249866" cy="558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01E885-5CE9-45B4-A0FC-2FC46405251F}"/>
              </a:ext>
            </a:extLst>
          </p:cNvPr>
          <p:cNvSpPr txBox="1"/>
          <p:nvPr/>
        </p:nvSpPr>
        <p:spPr>
          <a:xfrm>
            <a:off x="216029" y="2864721"/>
            <a:ext cx="146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Contact Form</a:t>
            </a:r>
            <a:endParaRPr lang="en-US" b="1" u="sng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8E15325-23D1-4888-B0DB-47B0E9DDA08E}"/>
              </a:ext>
            </a:extLst>
          </p:cNvPr>
          <p:cNvSpPr txBox="1"/>
          <p:nvPr/>
        </p:nvSpPr>
        <p:spPr>
          <a:xfrm>
            <a:off x="110645" y="4206684"/>
            <a:ext cx="14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DL Brochures</a:t>
            </a:r>
            <a:endParaRPr lang="en-US" b="1" u="sng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C4E14C-2B69-41CE-B0ED-F9F7326338F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81" y="4725836"/>
            <a:ext cx="438121" cy="43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5739-35EB-47C9-8462-FEB40532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Amanda’s Paper Ledger Conversion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4B27C-0A74-4277-901C-0D4ECEB7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Amanda summarised week by week numbers for the past 2 years into Excel</a:t>
            </a:r>
          </a:p>
          <a:p>
            <a:pPr lvl="1"/>
            <a:r>
              <a:rPr lang="en-AU" dirty="0"/>
              <a:t>Average Temperature</a:t>
            </a:r>
          </a:p>
          <a:p>
            <a:pPr lvl="1"/>
            <a:r>
              <a:rPr lang="en-AU" dirty="0"/>
              <a:t>Number of Events (Calendar)</a:t>
            </a:r>
          </a:p>
          <a:p>
            <a:pPr lvl="2"/>
            <a:r>
              <a:rPr lang="en-AU" dirty="0"/>
              <a:t>Not which type of events</a:t>
            </a:r>
          </a:p>
          <a:p>
            <a:pPr lvl="1"/>
            <a:r>
              <a:rPr lang="en-AU" dirty="0"/>
              <a:t>Number of Families</a:t>
            </a:r>
          </a:p>
          <a:p>
            <a:pPr lvl="2"/>
            <a:r>
              <a:rPr lang="en-AU" dirty="0"/>
              <a:t>Number of people in each family</a:t>
            </a:r>
          </a:p>
          <a:p>
            <a:pPr lvl="1"/>
            <a:r>
              <a:rPr lang="en-AU" dirty="0"/>
              <a:t>N</a:t>
            </a:r>
            <a:r>
              <a:rPr lang="en-US" dirty="0"/>
              <a:t>umber of Groups</a:t>
            </a:r>
          </a:p>
          <a:p>
            <a:pPr lvl="2"/>
            <a:r>
              <a:rPr lang="en-AU" dirty="0"/>
              <a:t>N</a:t>
            </a:r>
            <a:r>
              <a:rPr lang="en-US" dirty="0"/>
              <a:t>umber of people in each group</a:t>
            </a:r>
          </a:p>
          <a:p>
            <a:pPr lvl="1"/>
            <a:r>
              <a:rPr lang="en-AU" dirty="0"/>
              <a:t>N</a:t>
            </a:r>
            <a:r>
              <a:rPr lang="en-US" dirty="0"/>
              <a:t>umber of Cabins booked</a:t>
            </a:r>
          </a:p>
          <a:p>
            <a:pPr lvl="2"/>
            <a:r>
              <a:rPr lang="en-AU" dirty="0"/>
              <a:t>T</a:t>
            </a:r>
            <a:r>
              <a:rPr lang="en-US" dirty="0"/>
              <a:t>here are 12 in total</a:t>
            </a:r>
          </a:p>
          <a:p>
            <a:pPr lvl="1"/>
            <a:r>
              <a:rPr lang="en-AU" dirty="0"/>
              <a:t>N</a:t>
            </a:r>
            <a:r>
              <a:rPr lang="en-US" dirty="0"/>
              <a:t>umber of Camp Sites booked</a:t>
            </a:r>
          </a:p>
          <a:p>
            <a:pPr lvl="2"/>
            <a:r>
              <a:rPr lang="en-AU" dirty="0"/>
              <a:t>T</a:t>
            </a:r>
            <a:r>
              <a:rPr lang="en-US" dirty="0"/>
              <a:t>here are 30 in total</a:t>
            </a:r>
          </a:p>
          <a:p>
            <a:r>
              <a:rPr lang="en-AU" dirty="0"/>
              <a:t>Converting to a digital format allows for</a:t>
            </a:r>
          </a:p>
          <a:p>
            <a:pPr lvl="1"/>
            <a:r>
              <a:rPr lang="en-AU" dirty="0"/>
              <a:t>Easy manipulation and filtering</a:t>
            </a:r>
          </a:p>
          <a:p>
            <a:pPr lvl="1"/>
            <a:r>
              <a:rPr lang="en-AU" dirty="0"/>
              <a:t>Trends and Insights to be easily discovered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276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4284B-75D2-4C4D-9FAD-C65BF0ED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Trend : Reduced Occupancy over 2 years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2FE3BA-AC56-48FE-8075-1FBFB5385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7676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071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259E-BABE-4D1B-88B6-5F4A7D4B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Trend : Less Families, Groups over 2 years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6F376C-DD3C-414F-AA00-FC5B9961B8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7673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8610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2586</Words>
  <Application>Microsoft Office PowerPoint</Application>
  <PresentationFormat>Widescreen</PresentationFormat>
  <Paragraphs>304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</vt:lpstr>
      <vt:lpstr>Office Theme</vt:lpstr>
      <vt:lpstr>Amanda’s Coastal Camp Ground</vt:lpstr>
      <vt:lpstr>Amanda Gave us Background and Context</vt:lpstr>
      <vt:lpstr>Background and Context (continued)</vt:lpstr>
      <vt:lpstr>We will go over</vt:lpstr>
      <vt:lpstr>What Amanda has to help us</vt:lpstr>
      <vt:lpstr>An overview of Amanda’s data sources</vt:lpstr>
      <vt:lpstr>Amanda’s Paper Ledger Conversion</vt:lpstr>
      <vt:lpstr>Trend : Reduced Occupancy over 2 years</vt:lpstr>
      <vt:lpstr>Trend : Less Families, Groups over 2 years</vt:lpstr>
      <vt:lpstr>Trend : Less Events, Less % Occupancy</vt:lpstr>
      <vt:lpstr>We can use the Occupancy metrics</vt:lpstr>
      <vt:lpstr>Why is this information important</vt:lpstr>
      <vt:lpstr>We can use the metrics from the website</vt:lpstr>
      <vt:lpstr>Why is this information important</vt:lpstr>
      <vt:lpstr>How we can help Amanda</vt:lpstr>
      <vt:lpstr>We can use the data from the O-Bikes</vt:lpstr>
      <vt:lpstr>O-Bike Data - Male</vt:lpstr>
      <vt:lpstr>O-Bike Data - Female</vt:lpstr>
      <vt:lpstr>O-Bike Tracking Data Summary</vt:lpstr>
      <vt:lpstr>Why is this information important</vt:lpstr>
      <vt:lpstr>How can we help Amanda</vt:lpstr>
      <vt:lpstr>We can use Social Media Metrics</vt:lpstr>
      <vt:lpstr>Best times to target marketing channels (1)</vt:lpstr>
      <vt:lpstr>Best times to target marketing channels (2)</vt:lpstr>
      <vt:lpstr>How can we help Amanda</vt:lpstr>
      <vt:lpstr>Unknown to Known</vt:lpstr>
      <vt:lpstr>Find More Customers with 3rd Party Data</vt:lpstr>
      <vt:lpstr>Using 3rd Party Data</vt:lpstr>
      <vt:lpstr>What we have to help Amanda</vt:lpstr>
      <vt:lpstr>Thank You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Edwards</dc:creator>
  <cp:lastModifiedBy>Brendan Edwards</cp:lastModifiedBy>
  <cp:revision>118</cp:revision>
  <dcterms:created xsi:type="dcterms:W3CDTF">2018-10-30T22:24:46Z</dcterms:created>
  <dcterms:modified xsi:type="dcterms:W3CDTF">2018-11-04T03:26:28Z</dcterms:modified>
</cp:coreProperties>
</file>